
<file path=[Content_Types].xml><?xml version="1.0" encoding="utf-8"?>
<Types xmlns="http://schemas.openxmlformats.org/package/2006/content-types">
  <Default Extension="emf" ContentType="image/x-emf"/>
  <Default Extension="fntdata" ContentType="application/x-fontdata"/>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4"/>
  </p:sldMasterIdLst>
  <p:notesMasterIdLst>
    <p:notesMasterId r:id="rId16"/>
  </p:notesMasterIdLst>
  <p:sldIdLst>
    <p:sldId id="351" r:id="rId5"/>
    <p:sldId id="404" r:id="rId6"/>
    <p:sldId id="405" r:id="rId7"/>
    <p:sldId id="411" r:id="rId8"/>
    <p:sldId id="406" r:id="rId9"/>
    <p:sldId id="358" r:id="rId10"/>
    <p:sldId id="412" r:id="rId11"/>
    <p:sldId id="360" r:id="rId12"/>
    <p:sldId id="397" r:id="rId13"/>
    <p:sldId id="372" r:id="rId14"/>
    <p:sldId id="407" r:id="rId15"/>
  </p:sldIdLst>
  <p:sldSz cx="12192000" cy="6858000"/>
  <p:notesSz cx="6858000" cy="9144000"/>
  <p:embeddedFontLst>
    <p:embeddedFont>
      <p:font typeface="Equip" panose="020B0604020202020204" charset="0"/>
      <p:regular r:id="rId17"/>
      <p:bold r:id="rId18"/>
      <p:italic r:id="rId19"/>
      <p:boldItalic r:id="rId20"/>
    </p:embeddedFont>
    <p:embeddedFont>
      <p:font typeface="Equip Extended" panose="020B0604020202020204" charset="0"/>
      <p:regular r:id="rId21"/>
      <p:bold r:id="rId22"/>
      <p:italic r:id="rId23"/>
      <p:boldItalic r:id="rId24"/>
    </p:embeddedFont>
    <p:embeddedFont>
      <p:font typeface="Equip Light" panose="020B0604020202020204" charset="0"/>
      <p:regular r:id="rId25"/>
      <p:italic r:id="rId26"/>
    </p:embeddedFont>
    <p:embeddedFont>
      <p:font typeface="Equip Medium" panose="020B0604020202020204" charset="0"/>
      <p:regular r:id="rId27"/>
      <p:italic r:id="rId28"/>
    </p:embeddedFont>
    <p:embeddedFont>
      <p:font typeface="Segoe UI" panose="020B0502040204020203" pitchFamily="34" charset="0"/>
      <p:regular r:id="rId29"/>
      <p:bold r:id="rId30"/>
      <p:italic r:id="rId31"/>
      <p:boldItalic r:id="rId32"/>
    </p:embeddedFont>
    <p:embeddedFont>
      <p:font typeface="Verdana" panose="020B0604030504040204" pitchFamily="34" charset="0"/>
      <p:regular r:id="rId33"/>
      <p:bold r:id="rId34"/>
      <p:italic r:id="rId35"/>
      <p:boldItalic r:id="rId36"/>
    </p:embeddedFont>
  </p:embeddedFontLst>
  <p:defaultTextStyle>
    <a:defPPr>
      <a:defRPr lang="en-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DBA9"/>
    <a:srgbClr val="060320"/>
    <a:srgbClr val="EFF1F4"/>
    <a:srgbClr val="8594A7"/>
    <a:srgbClr val="131A4E"/>
    <a:srgbClr val="09294D"/>
    <a:srgbClr val="2E008B"/>
    <a:srgbClr val="8893A5"/>
    <a:srgbClr val="C4C9D2"/>
    <a:srgbClr val="8693A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2EE359B-7F88-8215-92C8-9BA9CB40C0CB}" v="1" dt="2024-07-08T08:52:06.28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6" autoAdjust="0"/>
    <p:restoredTop sz="96327"/>
  </p:normalViewPr>
  <p:slideViewPr>
    <p:cSldViewPr snapToGrid="0" snapToObjects="1">
      <p:cViewPr varScale="1">
        <p:scale>
          <a:sx n="42" d="100"/>
          <a:sy n="42" d="100"/>
        </p:scale>
        <p:origin x="52" y="464"/>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font" Target="fonts/font2.fntdata"/><Relationship Id="rId26" Type="http://schemas.openxmlformats.org/officeDocument/2006/relationships/font" Target="fonts/font10.fntdata"/><Relationship Id="rId39" Type="http://schemas.openxmlformats.org/officeDocument/2006/relationships/theme" Target="theme/theme1.xml"/><Relationship Id="rId21" Type="http://schemas.openxmlformats.org/officeDocument/2006/relationships/font" Target="fonts/font5.fntdata"/><Relationship Id="rId34" Type="http://schemas.openxmlformats.org/officeDocument/2006/relationships/font" Target="fonts/font18.fntdata"/><Relationship Id="rId42"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font" Target="fonts/font4.fntdata"/><Relationship Id="rId29" Type="http://schemas.openxmlformats.org/officeDocument/2006/relationships/font" Target="fonts/font13.fntdata"/><Relationship Id="rId41"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8.fntdata"/><Relationship Id="rId32" Type="http://schemas.openxmlformats.org/officeDocument/2006/relationships/font" Target="fonts/font16.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font" Target="fonts/font7.fntdata"/><Relationship Id="rId28" Type="http://schemas.openxmlformats.org/officeDocument/2006/relationships/font" Target="fonts/font12.fntdata"/><Relationship Id="rId36" Type="http://schemas.openxmlformats.org/officeDocument/2006/relationships/font" Target="fonts/font20.fntdata"/><Relationship Id="rId10" Type="http://schemas.openxmlformats.org/officeDocument/2006/relationships/slide" Target="slides/slide6.xml"/><Relationship Id="rId19" Type="http://schemas.openxmlformats.org/officeDocument/2006/relationships/font" Target="fonts/font3.fntdata"/><Relationship Id="rId31" Type="http://schemas.openxmlformats.org/officeDocument/2006/relationships/font" Target="fonts/font15.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font" Target="fonts/font14.fntdata"/><Relationship Id="rId35" Type="http://schemas.openxmlformats.org/officeDocument/2006/relationships/font" Target="fonts/font19.fntdata"/><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font" Target="fonts/font1.fntdata"/><Relationship Id="rId25" Type="http://schemas.openxmlformats.org/officeDocument/2006/relationships/font" Target="fonts/font9.fntdata"/><Relationship Id="rId33" Type="http://schemas.openxmlformats.org/officeDocument/2006/relationships/font" Target="fonts/font17.fntdata"/><Relationship Id="rId38"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kanksha Gupta" userId="S::akanksha.gupta01@nagarro.com::3b377c41-ad6e-46a1-b8a4-fdf5c1603163" providerId="AD" clId="Web-{D2EE359B-7F88-8215-92C8-9BA9CB40C0CB}"/>
    <pc:docChg chg="delSld">
      <pc:chgData name="Akanksha Gupta" userId="S::akanksha.gupta01@nagarro.com::3b377c41-ad6e-46a1-b8a4-fdf5c1603163" providerId="AD" clId="Web-{D2EE359B-7F88-8215-92C8-9BA9CB40C0CB}" dt="2024-07-08T08:52:06.267" v="0"/>
      <pc:docMkLst>
        <pc:docMk/>
      </pc:docMkLst>
      <pc:sldChg chg="del">
        <pc:chgData name="Akanksha Gupta" userId="S::akanksha.gupta01@nagarro.com::3b377c41-ad6e-46a1-b8a4-fdf5c1603163" providerId="AD" clId="Web-{D2EE359B-7F88-8215-92C8-9BA9CB40C0CB}" dt="2024-07-08T08:52:06.267" v="0"/>
        <pc:sldMkLst>
          <pc:docMk/>
          <pc:sldMk cId="2849032994" sldId="361"/>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PT"/>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1E6CF59-2617-0543-BC60-6129BC0A242E}" type="datetimeFigureOut">
              <a:rPr lang="en-PT" smtClean="0"/>
              <a:t>07/08/2024</a:t>
            </a:fld>
            <a:endParaRPr lang="en-PT"/>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PT"/>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T"/>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PT"/>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44BD0DB-DBA5-CC42-9658-2AE30D9BBD30}" type="slidenum">
              <a:rPr lang="en-PT" smtClean="0"/>
              <a:t>‹#›</a:t>
            </a:fld>
            <a:endParaRPr lang="en-PT"/>
          </a:p>
        </p:txBody>
      </p:sp>
    </p:spTree>
    <p:extLst>
      <p:ext uri="{BB962C8B-B14F-4D97-AF65-F5344CB8AC3E}">
        <p14:creationId xmlns:p14="http://schemas.microsoft.com/office/powerpoint/2010/main" val="37191242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4.jp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6.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6.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1.emf"/></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6.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6.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17.pn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6.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8.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1_Title White">
    <p:bg>
      <p:bgPr>
        <a:solidFill>
          <a:schemeClr val="bg1"/>
        </a:solidFill>
        <a:effectLst/>
      </p:bgPr>
    </p:bg>
    <p:spTree>
      <p:nvGrpSpPr>
        <p:cNvPr id="1" name=""/>
        <p:cNvGrpSpPr/>
        <p:nvPr/>
      </p:nvGrpSpPr>
      <p:grpSpPr>
        <a:xfrm>
          <a:off x="0" y="0"/>
          <a:ext cx="0" cy="0"/>
          <a:chOff x="0" y="0"/>
          <a:chExt cx="0" cy="0"/>
        </a:xfrm>
      </p:grpSpPr>
      <p:pic>
        <p:nvPicPr>
          <p:cNvPr id="8" name="r1Artboard 3 copy 34edsw.pdf">
            <a:extLst>
              <a:ext uri="{FF2B5EF4-FFF2-40B4-BE49-F238E27FC236}">
                <a16:creationId xmlns:a16="http://schemas.microsoft.com/office/drawing/2014/main" id="{671189B0-0180-A44E-AC86-BC07AB4A117F}"/>
              </a:ext>
            </a:extLst>
          </p:cNvPr>
          <p:cNvPicPr>
            <a:picLocks noChangeAspect="1"/>
          </p:cNvPicPr>
          <p:nvPr userDrawn="1"/>
        </p:nvPicPr>
        <p:blipFill rotWithShape="1">
          <a:blip r:embed="rId2">
            <a:alphaModFix amt="76000"/>
            <a:extLst>
              <a:ext uri="{28A0092B-C50C-407E-A947-70E740481C1C}">
                <a14:useLocalDpi xmlns:a14="http://schemas.microsoft.com/office/drawing/2010/main" val="0"/>
              </a:ext>
            </a:extLst>
          </a:blip>
          <a:srcRect l="-127" t="37299" r="51849" b="14438"/>
          <a:stretch/>
        </p:blipFill>
        <p:spPr>
          <a:xfrm>
            <a:off x="3758638" y="0"/>
            <a:ext cx="8433362" cy="6858000"/>
          </a:xfrm>
          <a:prstGeom prst="rect">
            <a:avLst/>
          </a:prstGeom>
          <a:ln w="12700">
            <a:miter lim="400000"/>
          </a:ln>
        </p:spPr>
      </p:pic>
      <p:sp>
        <p:nvSpPr>
          <p:cNvPr id="4" name="Title 1">
            <a:extLst>
              <a:ext uri="{FF2B5EF4-FFF2-40B4-BE49-F238E27FC236}">
                <a16:creationId xmlns:a16="http://schemas.microsoft.com/office/drawing/2014/main" id="{17AAB606-6867-894C-9BD5-B6BFB3E820B8}"/>
              </a:ext>
            </a:extLst>
          </p:cNvPr>
          <p:cNvSpPr>
            <a:spLocks noGrp="1"/>
          </p:cNvSpPr>
          <p:nvPr>
            <p:ph type="title" hasCustomPrompt="1"/>
          </p:nvPr>
        </p:nvSpPr>
        <p:spPr>
          <a:xfrm>
            <a:off x="540000" y="2826958"/>
            <a:ext cx="9767782" cy="1519968"/>
          </a:xfrm>
          <a:prstGeom prst="rect">
            <a:avLst/>
          </a:prstGeom>
        </p:spPr>
        <p:txBody>
          <a:bodyPr anchor="ctr">
            <a:spAutoFit/>
          </a:bodyPr>
          <a:lstStyle>
            <a:lvl1pPr>
              <a:lnSpc>
                <a:spcPct val="70000"/>
              </a:lnSpc>
              <a:defRPr sz="12000" b="1" i="0">
                <a:solidFill>
                  <a:srgbClr val="060320"/>
                </a:solidFill>
                <a:latin typeface="Equip Extended" panose="02000503030000020004" pitchFamily="2" charset="77"/>
              </a:defRPr>
            </a:lvl1pPr>
          </a:lstStyle>
          <a:p>
            <a:r>
              <a:rPr lang="en-GB" dirty="0"/>
              <a:t>Edit title</a:t>
            </a:r>
            <a:endParaRPr lang="en-PT" dirty="0"/>
          </a:p>
        </p:txBody>
      </p:sp>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668395" cy="498475"/>
          </a:xfrm>
        </p:spPr>
        <p:txBody>
          <a:bodyPr anchor="ctr">
            <a:normAutofit/>
          </a:bodyPr>
          <a:lstStyle>
            <a:lvl1pPr marL="0" indent="0">
              <a:buNone/>
              <a:defRPr sz="1300" b="0" i="0">
                <a:solidFill>
                  <a:srgbClr val="060320"/>
                </a:solidFill>
                <a:latin typeface="Equip Extended Light" panose="02000503000000020004" pitchFamily="2" charset="77"/>
              </a:defRPr>
            </a:lvl1pPr>
          </a:lstStyle>
          <a:p>
            <a:pPr lvl="0"/>
            <a:r>
              <a:rPr lang="en-GB" dirty="0"/>
              <a:t>Edit Footnote</a:t>
            </a:r>
          </a:p>
        </p:txBody>
      </p:sp>
      <p:pic>
        <p:nvPicPr>
          <p:cNvPr id="5" name="Graphic 4">
            <a:extLst>
              <a:ext uri="{FF2B5EF4-FFF2-40B4-BE49-F238E27FC236}">
                <a16:creationId xmlns:a16="http://schemas.microsoft.com/office/drawing/2014/main" id="{6A518BE8-50AE-D748-ACE2-D2800731CFF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40000" y="0"/>
            <a:ext cx="1982400" cy="1486800"/>
          </a:xfrm>
          <a:prstGeom prst="rect">
            <a:avLst/>
          </a:prstGeom>
        </p:spPr>
      </p:pic>
    </p:spTree>
    <p:extLst>
      <p:ext uri="{BB962C8B-B14F-4D97-AF65-F5344CB8AC3E}">
        <p14:creationId xmlns:p14="http://schemas.microsoft.com/office/powerpoint/2010/main" val="2235971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3_Section Small Title Green ">
    <p:bg>
      <p:bgPr>
        <a:solidFill>
          <a:schemeClr val="accent1"/>
        </a:solidFill>
        <a:effectLst/>
      </p:bgPr>
    </p:bg>
    <p:spTree>
      <p:nvGrpSpPr>
        <p:cNvPr id="1" name=""/>
        <p:cNvGrpSpPr/>
        <p:nvPr/>
      </p:nvGrpSpPr>
      <p:grpSpPr>
        <a:xfrm>
          <a:off x="0" y="0"/>
          <a:ext cx="0" cy="0"/>
          <a:chOff x="0" y="0"/>
          <a:chExt cx="0" cy="0"/>
        </a:xfrm>
      </p:grpSpPr>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767782" cy="498475"/>
          </a:xfrm>
        </p:spPr>
        <p:txBody>
          <a:bodyPr anchor="ctr">
            <a:normAutofit/>
          </a:bodyPr>
          <a:lstStyle>
            <a:lvl1pPr marL="0" indent="0">
              <a:buNone/>
              <a:defRPr sz="1000" b="0" i="0">
                <a:solidFill>
                  <a:schemeClr val="tx1"/>
                </a:solidFill>
                <a:latin typeface="Equip Extended Light" panose="02000503000000020004" pitchFamily="2" charset="77"/>
              </a:defRPr>
            </a:lvl1pPr>
          </a:lstStyle>
          <a:p>
            <a:pPr lvl="0"/>
            <a:r>
              <a:rPr lang="en-GB" dirty="0"/>
              <a:t>Edit Footnote</a:t>
            </a:r>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77041" y="379903"/>
            <a:ext cx="813599" cy="715078"/>
          </a:xfrm>
          <a:prstGeom prst="rect">
            <a:avLst/>
          </a:prstGeom>
        </p:spPr>
      </p:pic>
      <p:sp>
        <p:nvSpPr>
          <p:cNvPr id="8" name="Title 1">
            <a:extLst>
              <a:ext uri="{FF2B5EF4-FFF2-40B4-BE49-F238E27FC236}">
                <a16:creationId xmlns:a16="http://schemas.microsoft.com/office/drawing/2014/main" id="{35A180E1-0906-AF4F-AD8C-D37F88FAE72A}"/>
              </a:ext>
            </a:extLst>
          </p:cNvPr>
          <p:cNvSpPr>
            <a:spLocks noGrp="1"/>
          </p:cNvSpPr>
          <p:nvPr>
            <p:ph type="title" hasCustomPrompt="1"/>
          </p:nvPr>
        </p:nvSpPr>
        <p:spPr>
          <a:xfrm>
            <a:off x="611120" y="2907905"/>
            <a:ext cx="9767782" cy="797078"/>
          </a:xfrm>
          <a:prstGeom prst="rect">
            <a:avLst/>
          </a:prstGeom>
        </p:spPr>
        <p:txBody>
          <a:bodyPr anchor="b">
            <a:spAutoFit/>
          </a:bodyPr>
          <a:lstStyle>
            <a:lvl1pPr>
              <a:lnSpc>
                <a:spcPct val="80000"/>
              </a:lnSpc>
              <a:defRPr sz="5400" b="1" i="0">
                <a:solidFill>
                  <a:schemeClr val="tx1"/>
                </a:solidFill>
                <a:latin typeface="Equip Extended" panose="02000503030000020004" pitchFamily="2" charset="77"/>
              </a:defRPr>
            </a:lvl1pPr>
          </a:lstStyle>
          <a:p>
            <a:r>
              <a:rPr lang="en-GB" dirty="0"/>
              <a:t>Edit title</a:t>
            </a:r>
            <a:endParaRPr lang="en-PT" dirty="0"/>
          </a:p>
        </p:txBody>
      </p:sp>
      <p:sp>
        <p:nvSpPr>
          <p:cNvPr id="12" name="Text Placeholder 7">
            <a:extLst>
              <a:ext uri="{FF2B5EF4-FFF2-40B4-BE49-F238E27FC236}">
                <a16:creationId xmlns:a16="http://schemas.microsoft.com/office/drawing/2014/main" id="{BDF32DB2-7359-CA47-9D2B-FC2E95C76AC4}"/>
              </a:ext>
            </a:extLst>
          </p:cNvPr>
          <p:cNvSpPr>
            <a:spLocks noGrp="1"/>
          </p:cNvSpPr>
          <p:nvPr>
            <p:ph type="body" sz="quarter" idx="12" hasCustomPrompt="1"/>
          </p:nvPr>
        </p:nvSpPr>
        <p:spPr>
          <a:xfrm>
            <a:off x="639386" y="4047725"/>
            <a:ext cx="9767782" cy="462998"/>
          </a:xfrm>
        </p:spPr>
        <p:txBody>
          <a:bodyPr tIns="108000" anchor="t">
            <a:spAutoFit/>
          </a:bodyPr>
          <a:lstStyle>
            <a:lvl1pPr marL="0" indent="0">
              <a:lnSpc>
                <a:spcPct val="100000"/>
              </a:lnSpc>
              <a:buNone/>
              <a:defRPr sz="2000" b="0" i="0">
                <a:solidFill>
                  <a:schemeClr val="tx1"/>
                </a:solidFill>
                <a:latin typeface="Equip Extended Thin" panose="02000503030000020004" pitchFamily="2" charset="77"/>
              </a:defRPr>
            </a:lvl1pPr>
          </a:lstStyle>
          <a:p>
            <a:pPr lvl="0"/>
            <a:r>
              <a:rPr lang="en-GB" dirty="0"/>
              <a:t>Edit description</a:t>
            </a:r>
          </a:p>
        </p:txBody>
      </p:sp>
    </p:spTree>
    <p:extLst>
      <p:ext uri="{BB962C8B-B14F-4D97-AF65-F5344CB8AC3E}">
        <p14:creationId xmlns:p14="http://schemas.microsoft.com/office/powerpoint/2010/main" val="13286666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4_Section Small Title Purple">
    <p:bg>
      <p:bgPr>
        <a:solidFill>
          <a:srgbClr val="2E008B"/>
        </a:solidFill>
        <a:effectLst/>
      </p:bgPr>
    </p:bg>
    <p:spTree>
      <p:nvGrpSpPr>
        <p:cNvPr id="1" name=""/>
        <p:cNvGrpSpPr/>
        <p:nvPr/>
      </p:nvGrpSpPr>
      <p:grpSpPr>
        <a:xfrm>
          <a:off x="0" y="0"/>
          <a:ext cx="0" cy="0"/>
          <a:chOff x="0" y="0"/>
          <a:chExt cx="0" cy="0"/>
        </a:xfrm>
      </p:grpSpPr>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767782" cy="498475"/>
          </a:xfrm>
        </p:spPr>
        <p:txBody>
          <a:bodyPr anchor="ctr">
            <a:normAutofit/>
          </a:bodyPr>
          <a:lstStyle>
            <a:lvl1pPr marL="0" indent="0">
              <a:buNone/>
              <a:defRPr sz="1000" b="0" i="0">
                <a:solidFill>
                  <a:schemeClr val="bg1"/>
                </a:solidFill>
                <a:latin typeface="Equip Extended Light" panose="02000503000000020004" pitchFamily="2" charset="77"/>
              </a:defRPr>
            </a:lvl1pPr>
          </a:lstStyle>
          <a:p>
            <a:pPr lvl="0"/>
            <a:r>
              <a:rPr lang="en-GB" dirty="0"/>
              <a:t>Edit Footnote</a:t>
            </a:r>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77041" y="379903"/>
            <a:ext cx="813599" cy="715078"/>
          </a:xfrm>
          <a:prstGeom prst="rect">
            <a:avLst/>
          </a:prstGeom>
        </p:spPr>
      </p:pic>
      <p:sp>
        <p:nvSpPr>
          <p:cNvPr id="8" name="Title 1">
            <a:extLst>
              <a:ext uri="{FF2B5EF4-FFF2-40B4-BE49-F238E27FC236}">
                <a16:creationId xmlns:a16="http://schemas.microsoft.com/office/drawing/2014/main" id="{35A180E1-0906-AF4F-AD8C-D37F88FAE72A}"/>
              </a:ext>
            </a:extLst>
          </p:cNvPr>
          <p:cNvSpPr>
            <a:spLocks noGrp="1"/>
          </p:cNvSpPr>
          <p:nvPr>
            <p:ph type="title" hasCustomPrompt="1"/>
          </p:nvPr>
        </p:nvSpPr>
        <p:spPr>
          <a:xfrm>
            <a:off x="611120" y="2907905"/>
            <a:ext cx="9767782" cy="797078"/>
          </a:xfrm>
          <a:prstGeom prst="rect">
            <a:avLst/>
          </a:prstGeom>
        </p:spPr>
        <p:txBody>
          <a:bodyPr anchor="b">
            <a:spAutoFit/>
          </a:bodyPr>
          <a:lstStyle>
            <a:lvl1pPr>
              <a:lnSpc>
                <a:spcPct val="80000"/>
              </a:lnSpc>
              <a:defRPr sz="5400" b="1" i="0">
                <a:solidFill>
                  <a:schemeClr val="bg1"/>
                </a:solidFill>
                <a:latin typeface="Equip Extended" panose="02000503030000020004" pitchFamily="2" charset="77"/>
              </a:defRPr>
            </a:lvl1pPr>
          </a:lstStyle>
          <a:p>
            <a:r>
              <a:rPr lang="en-GB" dirty="0"/>
              <a:t>Edit title</a:t>
            </a:r>
            <a:endParaRPr lang="en-PT" dirty="0"/>
          </a:p>
        </p:txBody>
      </p:sp>
      <p:sp>
        <p:nvSpPr>
          <p:cNvPr id="12" name="Text Placeholder 7">
            <a:extLst>
              <a:ext uri="{FF2B5EF4-FFF2-40B4-BE49-F238E27FC236}">
                <a16:creationId xmlns:a16="http://schemas.microsoft.com/office/drawing/2014/main" id="{BDF32DB2-7359-CA47-9D2B-FC2E95C76AC4}"/>
              </a:ext>
            </a:extLst>
          </p:cNvPr>
          <p:cNvSpPr>
            <a:spLocks noGrp="1"/>
          </p:cNvSpPr>
          <p:nvPr>
            <p:ph type="body" sz="quarter" idx="12" hasCustomPrompt="1"/>
          </p:nvPr>
        </p:nvSpPr>
        <p:spPr>
          <a:xfrm>
            <a:off x="639386" y="4047725"/>
            <a:ext cx="9767782" cy="462998"/>
          </a:xfrm>
        </p:spPr>
        <p:txBody>
          <a:bodyPr tIns="108000" anchor="t">
            <a:spAutoFit/>
          </a:bodyPr>
          <a:lstStyle>
            <a:lvl1pPr marL="0" indent="0">
              <a:lnSpc>
                <a:spcPct val="100000"/>
              </a:lnSpc>
              <a:buNone/>
              <a:defRPr sz="2000" b="0" i="0">
                <a:solidFill>
                  <a:schemeClr val="bg1"/>
                </a:solidFill>
                <a:latin typeface="Equip Extended Thin" panose="02000503030000020004" pitchFamily="2" charset="77"/>
              </a:defRPr>
            </a:lvl1pPr>
          </a:lstStyle>
          <a:p>
            <a:pPr lvl="0"/>
            <a:r>
              <a:rPr lang="en-GB" dirty="0"/>
              <a:t>Edit description</a:t>
            </a:r>
          </a:p>
        </p:txBody>
      </p:sp>
    </p:spTree>
    <p:extLst>
      <p:ext uri="{BB962C8B-B14F-4D97-AF65-F5344CB8AC3E}">
        <p14:creationId xmlns:p14="http://schemas.microsoft.com/office/powerpoint/2010/main" val="408312207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5_Section Small Title Image">
    <p:bg>
      <p:bgPr>
        <a:blipFill dpi="0" rotWithShape="1">
          <a:blip r:embed="rId2">
            <a:lum/>
          </a:blip>
          <a:srcRect/>
          <a:stretch>
            <a:fillRect t="-3000" b="-3000"/>
          </a:stretch>
        </a:blip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B5DF88E5-BA32-4746-87F7-B2AF8460F0B5}"/>
              </a:ext>
            </a:extLst>
          </p:cNvPr>
          <p:cNvSpPr/>
          <p:nvPr userDrawn="1"/>
        </p:nvSpPr>
        <p:spPr>
          <a:xfrm>
            <a:off x="0" y="0"/>
            <a:ext cx="12192000" cy="6858000"/>
          </a:xfrm>
          <a:prstGeom prst="rect">
            <a:avLst/>
          </a:prstGeom>
          <a:solidFill>
            <a:schemeClr val="tx2">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dirty="0"/>
          </a:p>
        </p:txBody>
      </p:sp>
      <p:sp>
        <p:nvSpPr>
          <p:cNvPr id="4" name="Title 1">
            <a:extLst>
              <a:ext uri="{FF2B5EF4-FFF2-40B4-BE49-F238E27FC236}">
                <a16:creationId xmlns:a16="http://schemas.microsoft.com/office/drawing/2014/main" id="{17AAB606-6867-894C-9BD5-B6BFB3E820B8}"/>
              </a:ext>
            </a:extLst>
          </p:cNvPr>
          <p:cNvSpPr>
            <a:spLocks noGrp="1"/>
          </p:cNvSpPr>
          <p:nvPr>
            <p:ph type="title" hasCustomPrompt="1"/>
          </p:nvPr>
        </p:nvSpPr>
        <p:spPr>
          <a:xfrm>
            <a:off x="611120" y="2907905"/>
            <a:ext cx="9767782" cy="797078"/>
          </a:xfrm>
          <a:prstGeom prst="rect">
            <a:avLst/>
          </a:prstGeom>
        </p:spPr>
        <p:txBody>
          <a:bodyPr anchor="b">
            <a:spAutoFit/>
          </a:bodyPr>
          <a:lstStyle>
            <a:lvl1pPr>
              <a:lnSpc>
                <a:spcPct val="80000"/>
              </a:lnSpc>
              <a:defRPr sz="5400" b="1" i="0">
                <a:solidFill>
                  <a:schemeClr val="bg1"/>
                </a:solidFill>
                <a:latin typeface="Equip Extended" panose="02000503030000020004" pitchFamily="2" charset="77"/>
              </a:defRPr>
            </a:lvl1pPr>
          </a:lstStyle>
          <a:p>
            <a:r>
              <a:rPr lang="en-GB" dirty="0"/>
              <a:t>Edit title</a:t>
            </a:r>
            <a:endParaRPr lang="en-PT" dirty="0"/>
          </a:p>
        </p:txBody>
      </p:sp>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767782" cy="498475"/>
          </a:xfrm>
        </p:spPr>
        <p:txBody>
          <a:bodyPr anchor="ctr">
            <a:normAutofit/>
          </a:bodyPr>
          <a:lstStyle>
            <a:lvl1pPr marL="0" indent="0">
              <a:buNone/>
              <a:defRPr sz="1000" b="0" i="0">
                <a:solidFill>
                  <a:schemeClr val="bg1"/>
                </a:solidFill>
                <a:latin typeface="Equip Extended Light" panose="02000503000000020004" pitchFamily="2" charset="77"/>
              </a:defRPr>
            </a:lvl1pPr>
          </a:lstStyle>
          <a:p>
            <a:pPr lvl="0"/>
            <a:r>
              <a:rPr lang="en-GB" dirty="0"/>
              <a:t>Edit Footnote</a:t>
            </a:r>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77041" y="379903"/>
            <a:ext cx="813599" cy="715078"/>
          </a:xfrm>
          <a:prstGeom prst="rect">
            <a:avLst/>
          </a:prstGeom>
        </p:spPr>
      </p:pic>
      <p:sp>
        <p:nvSpPr>
          <p:cNvPr id="7" name="Text Placeholder 7">
            <a:extLst>
              <a:ext uri="{FF2B5EF4-FFF2-40B4-BE49-F238E27FC236}">
                <a16:creationId xmlns:a16="http://schemas.microsoft.com/office/drawing/2014/main" id="{56E1278F-22F1-EE44-90D3-B0B9F038A5A5}"/>
              </a:ext>
            </a:extLst>
          </p:cNvPr>
          <p:cNvSpPr>
            <a:spLocks noGrp="1"/>
          </p:cNvSpPr>
          <p:nvPr>
            <p:ph type="body" sz="quarter" idx="12" hasCustomPrompt="1"/>
          </p:nvPr>
        </p:nvSpPr>
        <p:spPr>
          <a:xfrm>
            <a:off x="639386" y="4047725"/>
            <a:ext cx="9767782" cy="1386327"/>
          </a:xfrm>
        </p:spPr>
        <p:txBody>
          <a:bodyPr tIns="108000" anchor="t">
            <a:spAutoFit/>
          </a:bodyPr>
          <a:lstStyle>
            <a:lvl1pPr marL="0" indent="0">
              <a:lnSpc>
                <a:spcPct val="100000"/>
              </a:lnSpc>
              <a:buNone/>
              <a:defRPr sz="2000" b="0" i="0">
                <a:solidFill>
                  <a:schemeClr val="bg1"/>
                </a:solidFill>
                <a:latin typeface="Equip Extended Thin" panose="02000503030000020004" pitchFamily="2" charset="77"/>
              </a:defRPr>
            </a:lvl1pPr>
          </a:lstStyle>
          <a:p>
            <a:pPr lvl="0"/>
            <a:r>
              <a:rPr lang="en-GB" dirty="0"/>
              <a:t>Feel free to exchange the background photo, but please keep the overlay layer on top. You can exchange the photo by clicking on the Design tab, in Customize, click Format Background. And then click Insert under Picture Source to select your photo.</a:t>
            </a:r>
          </a:p>
        </p:txBody>
      </p:sp>
    </p:spTree>
    <p:extLst>
      <p:ext uri="{BB962C8B-B14F-4D97-AF65-F5344CB8AC3E}">
        <p14:creationId xmlns:p14="http://schemas.microsoft.com/office/powerpoint/2010/main" val="62894782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_1_Agenda">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25" name="Text Placeholder 7">
            <a:extLst>
              <a:ext uri="{FF2B5EF4-FFF2-40B4-BE49-F238E27FC236}">
                <a16:creationId xmlns:a16="http://schemas.microsoft.com/office/drawing/2014/main" id="{0A2FAD0F-C7E7-9E43-B2FB-56A6A8BFFE06}"/>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26" name="Title 1">
            <a:extLst>
              <a:ext uri="{FF2B5EF4-FFF2-40B4-BE49-F238E27FC236}">
                <a16:creationId xmlns:a16="http://schemas.microsoft.com/office/drawing/2014/main" id="{D0B82C9C-213C-5846-9418-2E92489F1114}"/>
              </a:ext>
            </a:extLst>
          </p:cNvPr>
          <p:cNvSpPr>
            <a:spLocks noGrp="1"/>
          </p:cNvSpPr>
          <p:nvPr>
            <p:ph type="title" hasCustomPrompt="1"/>
          </p:nvPr>
        </p:nvSpPr>
        <p:spPr>
          <a:xfrm>
            <a:off x="626398" y="481125"/>
            <a:ext cx="6947999" cy="488201"/>
          </a:xfrm>
          <a:prstGeom prst="rect">
            <a:avLst/>
          </a:prstGeom>
        </p:spPr>
        <p:txBody>
          <a:bodyPr wrap="square"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27" name="Text Placeholder 7">
            <a:extLst>
              <a:ext uri="{FF2B5EF4-FFF2-40B4-BE49-F238E27FC236}">
                <a16:creationId xmlns:a16="http://schemas.microsoft.com/office/drawing/2014/main" id="{758E9BFF-AA50-5A4B-879E-3AC820AF497A}"/>
              </a:ext>
            </a:extLst>
          </p:cNvPr>
          <p:cNvSpPr>
            <a:spLocks noGrp="1"/>
          </p:cNvSpPr>
          <p:nvPr>
            <p:ph type="body" sz="quarter" idx="29" hasCustomPrompt="1"/>
          </p:nvPr>
        </p:nvSpPr>
        <p:spPr>
          <a:xfrm>
            <a:off x="626401" y="930188"/>
            <a:ext cx="6947999"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
        <p:nvSpPr>
          <p:cNvPr id="44" name="Text Placeholder 7">
            <a:extLst>
              <a:ext uri="{FF2B5EF4-FFF2-40B4-BE49-F238E27FC236}">
                <a16:creationId xmlns:a16="http://schemas.microsoft.com/office/drawing/2014/main" id="{9987E3FA-762E-1544-B600-DE2358F40AFD}"/>
              </a:ext>
            </a:extLst>
          </p:cNvPr>
          <p:cNvSpPr>
            <a:spLocks noGrp="1"/>
          </p:cNvSpPr>
          <p:nvPr>
            <p:ph type="body" sz="quarter" idx="12" hasCustomPrompt="1"/>
          </p:nvPr>
        </p:nvSpPr>
        <p:spPr>
          <a:xfrm>
            <a:off x="1704972" y="2436203"/>
            <a:ext cx="4101826" cy="334313"/>
          </a:xfrm>
          <a:prstGeom prst="rect">
            <a:avLst/>
          </a:prstGeom>
        </p:spPr>
        <p:txBody>
          <a:bodyPr wrap="square" tIns="72000" anchor="t">
            <a:spAutoFit/>
          </a:bodyPr>
          <a:lstStyle>
            <a:lvl1pPr marL="0" indent="0">
              <a:lnSpc>
                <a:spcPct val="100000"/>
              </a:lnSpc>
              <a:spcBef>
                <a:spcPts val="1000"/>
              </a:spcBef>
              <a:buNone/>
              <a:defRPr sz="1400" b="0" i="0">
                <a:solidFill>
                  <a:schemeClr val="tx1"/>
                </a:solidFill>
                <a:latin typeface="Equip Light" panose="02000503000000020004" pitchFamily="2" charset="77"/>
              </a:defRPr>
            </a:lvl1pPr>
          </a:lstStyle>
          <a:p>
            <a:pPr lvl="0"/>
            <a:r>
              <a:rPr lang="en-GB" dirty="0"/>
              <a:t>Edit  </a:t>
            </a:r>
            <a:r>
              <a:rPr lang="en-GB" dirty="0" err="1"/>
              <a:t>subheader</a:t>
            </a:r>
            <a:endParaRPr lang="en-GB" dirty="0"/>
          </a:p>
        </p:txBody>
      </p:sp>
      <p:sp>
        <p:nvSpPr>
          <p:cNvPr id="45" name="Text Placeholder 7">
            <a:extLst>
              <a:ext uri="{FF2B5EF4-FFF2-40B4-BE49-F238E27FC236}">
                <a16:creationId xmlns:a16="http://schemas.microsoft.com/office/drawing/2014/main" id="{092923F0-4DAD-D047-919F-E9C087D11AD8}"/>
              </a:ext>
            </a:extLst>
          </p:cNvPr>
          <p:cNvSpPr>
            <a:spLocks noGrp="1"/>
          </p:cNvSpPr>
          <p:nvPr>
            <p:ph type="body" sz="quarter" idx="13" hasCustomPrompt="1"/>
          </p:nvPr>
        </p:nvSpPr>
        <p:spPr>
          <a:xfrm>
            <a:off x="1704974" y="2112111"/>
            <a:ext cx="4101825" cy="426646"/>
          </a:xfrm>
          <a:prstGeom prst="rect">
            <a:avLst/>
          </a:prstGeom>
        </p:spPr>
        <p:txBody>
          <a:bodyPr wrap="square" tIns="72000" anchor="t">
            <a:spAutoFit/>
          </a:bodyPr>
          <a:lstStyle>
            <a:lvl1pPr marL="0" indent="0">
              <a:lnSpc>
                <a:spcPct val="100000"/>
              </a:lnSpc>
              <a:buNone/>
              <a:defRPr sz="2000" b="1" i="0">
                <a:solidFill>
                  <a:schemeClr val="tx1"/>
                </a:solidFill>
                <a:latin typeface="Equip Extended" panose="02000503030000020004" pitchFamily="2" charset="77"/>
              </a:defRPr>
            </a:lvl1pPr>
          </a:lstStyle>
          <a:p>
            <a:pPr lvl="0"/>
            <a:r>
              <a:rPr lang="en-GB" dirty="0"/>
              <a:t>Edit chapter header</a:t>
            </a:r>
          </a:p>
        </p:txBody>
      </p:sp>
      <p:sp>
        <p:nvSpPr>
          <p:cNvPr id="57" name="Text Placeholder 7">
            <a:extLst>
              <a:ext uri="{FF2B5EF4-FFF2-40B4-BE49-F238E27FC236}">
                <a16:creationId xmlns:a16="http://schemas.microsoft.com/office/drawing/2014/main" id="{45C7B623-9A59-0344-A47A-44FFD3513C0D}"/>
              </a:ext>
            </a:extLst>
          </p:cNvPr>
          <p:cNvSpPr>
            <a:spLocks noGrp="1"/>
          </p:cNvSpPr>
          <p:nvPr>
            <p:ph type="body" sz="quarter" idx="32" hasCustomPrompt="1"/>
          </p:nvPr>
        </p:nvSpPr>
        <p:spPr>
          <a:xfrm>
            <a:off x="1079996" y="2112111"/>
            <a:ext cx="624975" cy="426646"/>
          </a:xfrm>
          <a:prstGeom prst="rect">
            <a:avLst/>
          </a:prstGeom>
        </p:spPr>
        <p:txBody>
          <a:bodyPr wrap="square" tIns="72000" anchor="t">
            <a:spAutoFit/>
          </a:bodyPr>
          <a:lstStyle>
            <a:lvl1pPr marL="0" indent="0" algn="r">
              <a:lnSpc>
                <a:spcPct val="100000"/>
              </a:lnSpc>
              <a:buNone/>
              <a:defRPr sz="2000" b="1" i="0">
                <a:solidFill>
                  <a:srgbClr val="00DBA9"/>
                </a:solidFill>
                <a:latin typeface="Equip Extended" panose="02000503030000020004" pitchFamily="2" charset="77"/>
              </a:defRPr>
            </a:lvl1pPr>
          </a:lstStyle>
          <a:p>
            <a:pPr lvl="0"/>
            <a:r>
              <a:rPr lang="en-GB" dirty="0"/>
              <a:t>Nr.</a:t>
            </a:r>
          </a:p>
        </p:txBody>
      </p:sp>
      <p:sp>
        <p:nvSpPr>
          <p:cNvPr id="58" name="Text Placeholder 7">
            <a:extLst>
              <a:ext uri="{FF2B5EF4-FFF2-40B4-BE49-F238E27FC236}">
                <a16:creationId xmlns:a16="http://schemas.microsoft.com/office/drawing/2014/main" id="{620F14B5-2346-794D-A8B4-1F98C2161948}"/>
              </a:ext>
            </a:extLst>
          </p:cNvPr>
          <p:cNvSpPr>
            <a:spLocks noGrp="1"/>
          </p:cNvSpPr>
          <p:nvPr>
            <p:ph type="body" sz="quarter" idx="33" hasCustomPrompt="1"/>
          </p:nvPr>
        </p:nvSpPr>
        <p:spPr>
          <a:xfrm>
            <a:off x="7007773" y="2439712"/>
            <a:ext cx="4101826" cy="334313"/>
          </a:xfrm>
          <a:prstGeom prst="rect">
            <a:avLst/>
          </a:prstGeom>
        </p:spPr>
        <p:txBody>
          <a:bodyPr wrap="square" tIns="72000" anchor="t">
            <a:spAutoFit/>
          </a:bodyPr>
          <a:lstStyle>
            <a:lvl1pPr marL="0" indent="0">
              <a:lnSpc>
                <a:spcPct val="100000"/>
              </a:lnSpc>
              <a:spcBef>
                <a:spcPts val="1000"/>
              </a:spcBef>
              <a:buNone/>
              <a:defRPr sz="1400" b="0" i="0">
                <a:solidFill>
                  <a:schemeClr val="tx1"/>
                </a:solidFill>
                <a:latin typeface="Equip Light" panose="02000503000000020004" pitchFamily="2" charset="77"/>
              </a:defRPr>
            </a:lvl1pPr>
          </a:lstStyle>
          <a:p>
            <a:pPr lvl="0"/>
            <a:r>
              <a:rPr lang="en-GB" dirty="0"/>
              <a:t>Edit  </a:t>
            </a:r>
            <a:r>
              <a:rPr lang="en-GB" dirty="0" err="1"/>
              <a:t>subheader</a:t>
            </a:r>
            <a:endParaRPr lang="en-GB" dirty="0"/>
          </a:p>
        </p:txBody>
      </p:sp>
      <p:sp>
        <p:nvSpPr>
          <p:cNvPr id="59" name="Text Placeholder 7">
            <a:extLst>
              <a:ext uri="{FF2B5EF4-FFF2-40B4-BE49-F238E27FC236}">
                <a16:creationId xmlns:a16="http://schemas.microsoft.com/office/drawing/2014/main" id="{42B3E1EA-2B2A-D940-AB24-C21760A18C04}"/>
              </a:ext>
            </a:extLst>
          </p:cNvPr>
          <p:cNvSpPr>
            <a:spLocks noGrp="1"/>
          </p:cNvSpPr>
          <p:nvPr>
            <p:ph type="body" sz="quarter" idx="34" hasCustomPrompt="1"/>
          </p:nvPr>
        </p:nvSpPr>
        <p:spPr>
          <a:xfrm>
            <a:off x="7007775" y="2115620"/>
            <a:ext cx="4101825" cy="426646"/>
          </a:xfrm>
          <a:prstGeom prst="rect">
            <a:avLst/>
          </a:prstGeom>
        </p:spPr>
        <p:txBody>
          <a:bodyPr wrap="square" tIns="72000" anchor="t">
            <a:spAutoFit/>
          </a:bodyPr>
          <a:lstStyle>
            <a:lvl1pPr marL="0" indent="0">
              <a:lnSpc>
                <a:spcPct val="100000"/>
              </a:lnSpc>
              <a:buNone/>
              <a:defRPr sz="2000" b="1" i="0">
                <a:solidFill>
                  <a:schemeClr val="tx1"/>
                </a:solidFill>
                <a:latin typeface="Equip Extended" panose="02000503030000020004" pitchFamily="2" charset="77"/>
              </a:defRPr>
            </a:lvl1pPr>
          </a:lstStyle>
          <a:p>
            <a:pPr lvl="0"/>
            <a:r>
              <a:rPr lang="en-GB" dirty="0"/>
              <a:t>Edit chapter header</a:t>
            </a:r>
          </a:p>
        </p:txBody>
      </p:sp>
      <p:sp>
        <p:nvSpPr>
          <p:cNvPr id="60" name="Text Placeholder 7">
            <a:extLst>
              <a:ext uri="{FF2B5EF4-FFF2-40B4-BE49-F238E27FC236}">
                <a16:creationId xmlns:a16="http://schemas.microsoft.com/office/drawing/2014/main" id="{52611E22-EC7A-6241-A2EC-B60647BB1C08}"/>
              </a:ext>
            </a:extLst>
          </p:cNvPr>
          <p:cNvSpPr>
            <a:spLocks noGrp="1"/>
          </p:cNvSpPr>
          <p:nvPr>
            <p:ph type="body" sz="quarter" idx="35" hasCustomPrompt="1"/>
          </p:nvPr>
        </p:nvSpPr>
        <p:spPr>
          <a:xfrm>
            <a:off x="6382797" y="2115620"/>
            <a:ext cx="624975" cy="426646"/>
          </a:xfrm>
          <a:prstGeom prst="rect">
            <a:avLst/>
          </a:prstGeom>
        </p:spPr>
        <p:txBody>
          <a:bodyPr wrap="square" tIns="72000" anchor="t">
            <a:spAutoFit/>
          </a:bodyPr>
          <a:lstStyle>
            <a:lvl1pPr marL="0" indent="0" algn="r">
              <a:lnSpc>
                <a:spcPct val="100000"/>
              </a:lnSpc>
              <a:buNone/>
              <a:defRPr sz="2000" b="1" i="0">
                <a:solidFill>
                  <a:srgbClr val="00DBA9"/>
                </a:solidFill>
                <a:latin typeface="Equip Extended" panose="02000503030000020004" pitchFamily="2" charset="77"/>
              </a:defRPr>
            </a:lvl1pPr>
          </a:lstStyle>
          <a:p>
            <a:pPr lvl="0"/>
            <a:r>
              <a:rPr lang="en-GB" dirty="0"/>
              <a:t>Nr.</a:t>
            </a:r>
          </a:p>
        </p:txBody>
      </p:sp>
      <p:sp>
        <p:nvSpPr>
          <p:cNvPr id="61" name="Text Placeholder 7">
            <a:extLst>
              <a:ext uri="{FF2B5EF4-FFF2-40B4-BE49-F238E27FC236}">
                <a16:creationId xmlns:a16="http://schemas.microsoft.com/office/drawing/2014/main" id="{8F05CA85-D18E-4E47-ABF8-DCB282EA2CCE}"/>
              </a:ext>
            </a:extLst>
          </p:cNvPr>
          <p:cNvSpPr>
            <a:spLocks noGrp="1"/>
          </p:cNvSpPr>
          <p:nvPr>
            <p:ph type="body" sz="quarter" idx="36" hasCustomPrompt="1"/>
          </p:nvPr>
        </p:nvSpPr>
        <p:spPr>
          <a:xfrm>
            <a:off x="1704972" y="3522053"/>
            <a:ext cx="4101826" cy="334313"/>
          </a:xfrm>
          <a:prstGeom prst="rect">
            <a:avLst/>
          </a:prstGeom>
        </p:spPr>
        <p:txBody>
          <a:bodyPr wrap="square" tIns="72000" anchor="t">
            <a:spAutoFit/>
          </a:bodyPr>
          <a:lstStyle>
            <a:lvl1pPr marL="0" indent="0">
              <a:lnSpc>
                <a:spcPct val="100000"/>
              </a:lnSpc>
              <a:spcBef>
                <a:spcPts val="1000"/>
              </a:spcBef>
              <a:buNone/>
              <a:defRPr sz="1400" b="0" i="0">
                <a:solidFill>
                  <a:schemeClr val="tx1"/>
                </a:solidFill>
                <a:latin typeface="Equip Light" panose="02000503000000020004" pitchFamily="2" charset="77"/>
              </a:defRPr>
            </a:lvl1pPr>
          </a:lstStyle>
          <a:p>
            <a:pPr lvl="0"/>
            <a:r>
              <a:rPr lang="en-GB" dirty="0"/>
              <a:t>Edit  </a:t>
            </a:r>
            <a:r>
              <a:rPr lang="en-GB" dirty="0" err="1"/>
              <a:t>subheader</a:t>
            </a:r>
            <a:endParaRPr lang="en-GB" dirty="0"/>
          </a:p>
        </p:txBody>
      </p:sp>
      <p:sp>
        <p:nvSpPr>
          <p:cNvPr id="62" name="Text Placeholder 7">
            <a:extLst>
              <a:ext uri="{FF2B5EF4-FFF2-40B4-BE49-F238E27FC236}">
                <a16:creationId xmlns:a16="http://schemas.microsoft.com/office/drawing/2014/main" id="{995747D0-5830-3744-BAA3-C30717BDA220}"/>
              </a:ext>
            </a:extLst>
          </p:cNvPr>
          <p:cNvSpPr>
            <a:spLocks noGrp="1"/>
          </p:cNvSpPr>
          <p:nvPr>
            <p:ph type="body" sz="quarter" idx="37" hasCustomPrompt="1"/>
          </p:nvPr>
        </p:nvSpPr>
        <p:spPr>
          <a:xfrm>
            <a:off x="1704974" y="3197961"/>
            <a:ext cx="4101825" cy="426646"/>
          </a:xfrm>
          <a:prstGeom prst="rect">
            <a:avLst/>
          </a:prstGeom>
        </p:spPr>
        <p:txBody>
          <a:bodyPr wrap="square" tIns="72000" anchor="t">
            <a:spAutoFit/>
          </a:bodyPr>
          <a:lstStyle>
            <a:lvl1pPr marL="0" indent="0">
              <a:lnSpc>
                <a:spcPct val="100000"/>
              </a:lnSpc>
              <a:buNone/>
              <a:defRPr sz="2000" b="1" i="0">
                <a:solidFill>
                  <a:schemeClr val="tx1"/>
                </a:solidFill>
                <a:latin typeface="Equip Extended" panose="02000503030000020004" pitchFamily="2" charset="77"/>
              </a:defRPr>
            </a:lvl1pPr>
          </a:lstStyle>
          <a:p>
            <a:pPr lvl="0"/>
            <a:r>
              <a:rPr lang="en-GB" dirty="0"/>
              <a:t>Edit chapter header</a:t>
            </a:r>
          </a:p>
        </p:txBody>
      </p:sp>
      <p:sp>
        <p:nvSpPr>
          <p:cNvPr id="63" name="Text Placeholder 7">
            <a:extLst>
              <a:ext uri="{FF2B5EF4-FFF2-40B4-BE49-F238E27FC236}">
                <a16:creationId xmlns:a16="http://schemas.microsoft.com/office/drawing/2014/main" id="{6EB72F02-CCB0-8245-97D7-1763619B80A2}"/>
              </a:ext>
            </a:extLst>
          </p:cNvPr>
          <p:cNvSpPr>
            <a:spLocks noGrp="1"/>
          </p:cNvSpPr>
          <p:nvPr>
            <p:ph type="body" sz="quarter" idx="38" hasCustomPrompt="1"/>
          </p:nvPr>
        </p:nvSpPr>
        <p:spPr>
          <a:xfrm>
            <a:off x="1079996" y="3197961"/>
            <a:ext cx="624975" cy="426646"/>
          </a:xfrm>
          <a:prstGeom prst="rect">
            <a:avLst/>
          </a:prstGeom>
        </p:spPr>
        <p:txBody>
          <a:bodyPr wrap="square" tIns="72000" anchor="t">
            <a:spAutoFit/>
          </a:bodyPr>
          <a:lstStyle>
            <a:lvl1pPr marL="0" indent="0" algn="r">
              <a:lnSpc>
                <a:spcPct val="100000"/>
              </a:lnSpc>
              <a:buNone/>
              <a:defRPr sz="2000" b="1" i="0">
                <a:solidFill>
                  <a:srgbClr val="00DBA9"/>
                </a:solidFill>
                <a:latin typeface="Equip Extended" panose="02000503030000020004" pitchFamily="2" charset="77"/>
              </a:defRPr>
            </a:lvl1pPr>
          </a:lstStyle>
          <a:p>
            <a:pPr lvl="0"/>
            <a:r>
              <a:rPr lang="en-GB" dirty="0"/>
              <a:t>Nr.</a:t>
            </a:r>
          </a:p>
        </p:txBody>
      </p:sp>
      <p:sp>
        <p:nvSpPr>
          <p:cNvPr id="64" name="Text Placeholder 7">
            <a:extLst>
              <a:ext uri="{FF2B5EF4-FFF2-40B4-BE49-F238E27FC236}">
                <a16:creationId xmlns:a16="http://schemas.microsoft.com/office/drawing/2014/main" id="{7C02FA8C-0B1C-A64D-9151-9D133023AD32}"/>
              </a:ext>
            </a:extLst>
          </p:cNvPr>
          <p:cNvSpPr>
            <a:spLocks noGrp="1"/>
          </p:cNvSpPr>
          <p:nvPr>
            <p:ph type="body" sz="quarter" idx="39" hasCustomPrompt="1"/>
          </p:nvPr>
        </p:nvSpPr>
        <p:spPr>
          <a:xfrm>
            <a:off x="7007773" y="3525562"/>
            <a:ext cx="4101826" cy="334313"/>
          </a:xfrm>
          <a:prstGeom prst="rect">
            <a:avLst/>
          </a:prstGeom>
        </p:spPr>
        <p:txBody>
          <a:bodyPr wrap="square" tIns="72000" anchor="t">
            <a:spAutoFit/>
          </a:bodyPr>
          <a:lstStyle>
            <a:lvl1pPr marL="0" indent="0">
              <a:lnSpc>
                <a:spcPct val="100000"/>
              </a:lnSpc>
              <a:spcBef>
                <a:spcPts val="1000"/>
              </a:spcBef>
              <a:buNone/>
              <a:defRPr sz="1400" b="0" i="0">
                <a:solidFill>
                  <a:schemeClr val="tx1"/>
                </a:solidFill>
                <a:latin typeface="Equip Light" panose="02000503000000020004" pitchFamily="2" charset="77"/>
              </a:defRPr>
            </a:lvl1pPr>
          </a:lstStyle>
          <a:p>
            <a:pPr lvl="0"/>
            <a:r>
              <a:rPr lang="en-GB" dirty="0"/>
              <a:t>Edit  </a:t>
            </a:r>
            <a:r>
              <a:rPr lang="en-GB" dirty="0" err="1"/>
              <a:t>subheader</a:t>
            </a:r>
            <a:endParaRPr lang="en-GB" dirty="0"/>
          </a:p>
        </p:txBody>
      </p:sp>
      <p:sp>
        <p:nvSpPr>
          <p:cNvPr id="65" name="Text Placeholder 7">
            <a:extLst>
              <a:ext uri="{FF2B5EF4-FFF2-40B4-BE49-F238E27FC236}">
                <a16:creationId xmlns:a16="http://schemas.microsoft.com/office/drawing/2014/main" id="{0B48CBAC-5DBC-A84D-A3CE-6DCD8B5C825C}"/>
              </a:ext>
            </a:extLst>
          </p:cNvPr>
          <p:cNvSpPr>
            <a:spLocks noGrp="1"/>
          </p:cNvSpPr>
          <p:nvPr>
            <p:ph type="body" sz="quarter" idx="40" hasCustomPrompt="1"/>
          </p:nvPr>
        </p:nvSpPr>
        <p:spPr>
          <a:xfrm>
            <a:off x="7007775" y="3201470"/>
            <a:ext cx="4101825" cy="426646"/>
          </a:xfrm>
          <a:prstGeom prst="rect">
            <a:avLst/>
          </a:prstGeom>
        </p:spPr>
        <p:txBody>
          <a:bodyPr wrap="square" tIns="72000" anchor="t">
            <a:spAutoFit/>
          </a:bodyPr>
          <a:lstStyle>
            <a:lvl1pPr marL="0" indent="0">
              <a:lnSpc>
                <a:spcPct val="100000"/>
              </a:lnSpc>
              <a:buNone/>
              <a:defRPr sz="2000" b="1" i="0">
                <a:solidFill>
                  <a:schemeClr val="tx1"/>
                </a:solidFill>
                <a:latin typeface="Equip Extended" panose="02000503030000020004" pitchFamily="2" charset="77"/>
              </a:defRPr>
            </a:lvl1pPr>
          </a:lstStyle>
          <a:p>
            <a:pPr lvl="0"/>
            <a:r>
              <a:rPr lang="en-GB" dirty="0"/>
              <a:t>Edit chapter header</a:t>
            </a:r>
          </a:p>
        </p:txBody>
      </p:sp>
      <p:sp>
        <p:nvSpPr>
          <p:cNvPr id="66" name="Text Placeholder 7">
            <a:extLst>
              <a:ext uri="{FF2B5EF4-FFF2-40B4-BE49-F238E27FC236}">
                <a16:creationId xmlns:a16="http://schemas.microsoft.com/office/drawing/2014/main" id="{4A8F5CB8-6C44-3048-8271-CBD6BA8FBE29}"/>
              </a:ext>
            </a:extLst>
          </p:cNvPr>
          <p:cNvSpPr>
            <a:spLocks noGrp="1"/>
          </p:cNvSpPr>
          <p:nvPr>
            <p:ph type="body" sz="quarter" idx="41" hasCustomPrompt="1"/>
          </p:nvPr>
        </p:nvSpPr>
        <p:spPr>
          <a:xfrm>
            <a:off x="6382797" y="3201470"/>
            <a:ext cx="624975" cy="426646"/>
          </a:xfrm>
          <a:prstGeom prst="rect">
            <a:avLst/>
          </a:prstGeom>
        </p:spPr>
        <p:txBody>
          <a:bodyPr wrap="square" tIns="72000" anchor="t">
            <a:spAutoFit/>
          </a:bodyPr>
          <a:lstStyle>
            <a:lvl1pPr marL="0" indent="0" algn="r">
              <a:lnSpc>
                <a:spcPct val="100000"/>
              </a:lnSpc>
              <a:buNone/>
              <a:defRPr sz="2000" b="1" i="0">
                <a:solidFill>
                  <a:srgbClr val="00DBA9"/>
                </a:solidFill>
                <a:latin typeface="Equip Extended" panose="02000503030000020004" pitchFamily="2" charset="77"/>
              </a:defRPr>
            </a:lvl1pPr>
          </a:lstStyle>
          <a:p>
            <a:pPr lvl="0"/>
            <a:r>
              <a:rPr lang="en-GB" dirty="0"/>
              <a:t>Nr.</a:t>
            </a:r>
          </a:p>
        </p:txBody>
      </p:sp>
      <p:sp>
        <p:nvSpPr>
          <p:cNvPr id="67" name="Text Placeholder 7">
            <a:extLst>
              <a:ext uri="{FF2B5EF4-FFF2-40B4-BE49-F238E27FC236}">
                <a16:creationId xmlns:a16="http://schemas.microsoft.com/office/drawing/2014/main" id="{B736EE27-FA5D-884F-8ECA-1D70CDC80559}"/>
              </a:ext>
            </a:extLst>
          </p:cNvPr>
          <p:cNvSpPr>
            <a:spLocks noGrp="1"/>
          </p:cNvSpPr>
          <p:nvPr>
            <p:ph type="body" sz="quarter" idx="42" hasCustomPrompt="1"/>
          </p:nvPr>
        </p:nvSpPr>
        <p:spPr>
          <a:xfrm>
            <a:off x="1704972" y="4521563"/>
            <a:ext cx="4101826" cy="334313"/>
          </a:xfrm>
          <a:prstGeom prst="rect">
            <a:avLst/>
          </a:prstGeom>
        </p:spPr>
        <p:txBody>
          <a:bodyPr wrap="square" tIns="72000" anchor="t">
            <a:spAutoFit/>
          </a:bodyPr>
          <a:lstStyle>
            <a:lvl1pPr marL="0" indent="0">
              <a:lnSpc>
                <a:spcPct val="100000"/>
              </a:lnSpc>
              <a:spcBef>
                <a:spcPts val="1000"/>
              </a:spcBef>
              <a:buNone/>
              <a:defRPr sz="1400" b="0" i="0">
                <a:solidFill>
                  <a:schemeClr val="tx1"/>
                </a:solidFill>
                <a:latin typeface="Equip Light" panose="02000503000000020004" pitchFamily="2" charset="77"/>
              </a:defRPr>
            </a:lvl1pPr>
          </a:lstStyle>
          <a:p>
            <a:pPr lvl="0"/>
            <a:r>
              <a:rPr lang="en-GB" dirty="0"/>
              <a:t>Edit  </a:t>
            </a:r>
            <a:r>
              <a:rPr lang="en-GB" dirty="0" err="1"/>
              <a:t>subheader</a:t>
            </a:r>
            <a:endParaRPr lang="en-GB" dirty="0"/>
          </a:p>
        </p:txBody>
      </p:sp>
      <p:sp>
        <p:nvSpPr>
          <p:cNvPr id="68" name="Text Placeholder 7">
            <a:extLst>
              <a:ext uri="{FF2B5EF4-FFF2-40B4-BE49-F238E27FC236}">
                <a16:creationId xmlns:a16="http://schemas.microsoft.com/office/drawing/2014/main" id="{50B67E55-BE08-AD4A-B576-A7D0BC0732F0}"/>
              </a:ext>
            </a:extLst>
          </p:cNvPr>
          <p:cNvSpPr>
            <a:spLocks noGrp="1"/>
          </p:cNvSpPr>
          <p:nvPr>
            <p:ph type="body" sz="quarter" idx="43" hasCustomPrompt="1"/>
          </p:nvPr>
        </p:nvSpPr>
        <p:spPr>
          <a:xfrm>
            <a:off x="1704974" y="4197471"/>
            <a:ext cx="4101825" cy="426646"/>
          </a:xfrm>
          <a:prstGeom prst="rect">
            <a:avLst/>
          </a:prstGeom>
        </p:spPr>
        <p:txBody>
          <a:bodyPr wrap="square" tIns="72000" anchor="t">
            <a:spAutoFit/>
          </a:bodyPr>
          <a:lstStyle>
            <a:lvl1pPr marL="0" indent="0">
              <a:lnSpc>
                <a:spcPct val="100000"/>
              </a:lnSpc>
              <a:buNone/>
              <a:defRPr sz="2000" b="1" i="0">
                <a:solidFill>
                  <a:schemeClr val="tx1"/>
                </a:solidFill>
                <a:latin typeface="Equip Extended" panose="02000503030000020004" pitchFamily="2" charset="77"/>
              </a:defRPr>
            </a:lvl1pPr>
          </a:lstStyle>
          <a:p>
            <a:pPr lvl="0"/>
            <a:r>
              <a:rPr lang="en-GB" dirty="0"/>
              <a:t>Edit chapter header</a:t>
            </a:r>
          </a:p>
        </p:txBody>
      </p:sp>
      <p:sp>
        <p:nvSpPr>
          <p:cNvPr id="69" name="Text Placeholder 7">
            <a:extLst>
              <a:ext uri="{FF2B5EF4-FFF2-40B4-BE49-F238E27FC236}">
                <a16:creationId xmlns:a16="http://schemas.microsoft.com/office/drawing/2014/main" id="{77459E8E-468B-4945-BB56-E0FAAB8B40A2}"/>
              </a:ext>
            </a:extLst>
          </p:cNvPr>
          <p:cNvSpPr>
            <a:spLocks noGrp="1"/>
          </p:cNvSpPr>
          <p:nvPr>
            <p:ph type="body" sz="quarter" idx="44" hasCustomPrompt="1"/>
          </p:nvPr>
        </p:nvSpPr>
        <p:spPr>
          <a:xfrm>
            <a:off x="1079996" y="4197471"/>
            <a:ext cx="624975" cy="426646"/>
          </a:xfrm>
          <a:prstGeom prst="rect">
            <a:avLst/>
          </a:prstGeom>
        </p:spPr>
        <p:txBody>
          <a:bodyPr wrap="square" tIns="72000" anchor="t">
            <a:spAutoFit/>
          </a:bodyPr>
          <a:lstStyle>
            <a:lvl1pPr marL="0" indent="0" algn="r">
              <a:lnSpc>
                <a:spcPct val="100000"/>
              </a:lnSpc>
              <a:buNone/>
              <a:defRPr sz="2000" b="1" i="0">
                <a:solidFill>
                  <a:srgbClr val="00DBA9"/>
                </a:solidFill>
                <a:latin typeface="Equip Extended" panose="02000503030000020004" pitchFamily="2" charset="77"/>
              </a:defRPr>
            </a:lvl1pPr>
          </a:lstStyle>
          <a:p>
            <a:pPr lvl="0"/>
            <a:r>
              <a:rPr lang="en-GB" dirty="0"/>
              <a:t>Nr.</a:t>
            </a:r>
          </a:p>
        </p:txBody>
      </p:sp>
      <p:sp>
        <p:nvSpPr>
          <p:cNvPr id="70" name="Text Placeholder 7">
            <a:extLst>
              <a:ext uri="{FF2B5EF4-FFF2-40B4-BE49-F238E27FC236}">
                <a16:creationId xmlns:a16="http://schemas.microsoft.com/office/drawing/2014/main" id="{7D693191-558A-1D49-8217-C2D930487D9C}"/>
              </a:ext>
            </a:extLst>
          </p:cNvPr>
          <p:cNvSpPr>
            <a:spLocks noGrp="1"/>
          </p:cNvSpPr>
          <p:nvPr>
            <p:ph type="body" sz="quarter" idx="45" hasCustomPrompt="1"/>
          </p:nvPr>
        </p:nvSpPr>
        <p:spPr>
          <a:xfrm>
            <a:off x="7007773" y="4525072"/>
            <a:ext cx="4101826" cy="334313"/>
          </a:xfrm>
          <a:prstGeom prst="rect">
            <a:avLst/>
          </a:prstGeom>
        </p:spPr>
        <p:txBody>
          <a:bodyPr wrap="square" tIns="72000" anchor="t">
            <a:spAutoFit/>
          </a:bodyPr>
          <a:lstStyle>
            <a:lvl1pPr marL="0" indent="0">
              <a:lnSpc>
                <a:spcPct val="100000"/>
              </a:lnSpc>
              <a:spcBef>
                <a:spcPts val="1000"/>
              </a:spcBef>
              <a:buNone/>
              <a:defRPr sz="1400" b="0" i="0">
                <a:solidFill>
                  <a:schemeClr val="tx1"/>
                </a:solidFill>
                <a:latin typeface="Equip Light" panose="02000503000000020004" pitchFamily="2" charset="77"/>
              </a:defRPr>
            </a:lvl1pPr>
          </a:lstStyle>
          <a:p>
            <a:pPr lvl="0"/>
            <a:r>
              <a:rPr lang="en-GB" dirty="0"/>
              <a:t>Edit  </a:t>
            </a:r>
            <a:r>
              <a:rPr lang="en-GB" dirty="0" err="1"/>
              <a:t>subheader</a:t>
            </a:r>
            <a:endParaRPr lang="en-GB" dirty="0"/>
          </a:p>
        </p:txBody>
      </p:sp>
      <p:sp>
        <p:nvSpPr>
          <p:cNvPr id="71" name="Text Placeholder 7">
            <a:extLst>
              <a:ext uri="{FF2B5EF4-FFF2-40B4-BE49-F238E27FC236}">
                <a16:creationId xmlns:a16="http://schemas.microsoft.com/office/drawing/2014/main" id="{AE3D8A36-A9B3-7C4A-B449-615367FDC9F0}"/>
              </a:ext>
            </a:extLst>
          </p:cNvPr>
          <p:cNvSpPr>
            <a:spLocks noGrp="1"/>
          </p:cNvSpPr>
          <p:nvPr>
            <p:ph type="body" sz="quarter" idx="46" hasCustomPrompt="1"/>
          </p:nvPr>
        </p:nvSpPr>
        <p:spPr>
          <a:xfrm>
            <a:off x="7007775" y="4200980"/>
            <a:ext cx="4101825" cy="426646"/>
          </a:xfrm>
          <a:prstGeom prst="rect">
            <a:avLst/>
          </a:prstGeom>
        </p:spPr>
        <p:txBody>
          <a:bodyPr wrap="square" tIns="72000" anchor="t">
            <a:spAutoFit/>
          </a:bodyPr>
          <a:lstStyle>
            <a:lvl1pPr marL="0" indent="0">
              <a:lnSpc>
                <a:spcPct val="100000"/>
              </a:lnSpc>
              <a:buNone/>
              <a:defRPr sz="2000" b="1" i="0">
                <a:solidFill>
                  <a:schemeClr val="tx1"/>
                </a:solidFill>
                <a:latin typeface="Equip Extended" panose="02000503030000020004" pitchFamily="2" charset="77"/>
              </a:defRPr>
            </a:lvl1pPr>
          </a:lstStyle>
          <a:p>
            <a:pPr lvl="0"/>
            <a:r>
              <a:rPr lang="en-GB" dirty="0"/>
              <a:t>Edit chapter header</a:t>
            </a:r>
          </a:p>
        </p:txBody>
      </p:sp>
      <p:sp>
        <p:nvSpPr>
          <p:cNvPr id="72" name="Text Placeholder 7">
            <a:extLst>
              <a:ext uri="{FF2B5EF4-FFF2-40B4-BE49-F238E27FC236}">
                <a16:creationId xmlns:a16="http://schemas.microsoft.com/office/drawing/2014/main" id="{203F513A-377D-104F-A5B9-74E9D835A669}"/>
              </a:ext>
            </a:extLst>
          </p:cNvPr>
          <p:cNvSpPr>
            <a:spLocks noGrp="1"/>
          </p:cNvSpPr>
          <p:nvPr>
            <p:ph type="body" sz="quarter" idx="47" hasCustomPrompt="1"/>
          </p:nvPr>
        </p:nvSpPr>
        <p:spPr>
          <a:xfrm>
            <a:off x="6382797" y="4200980"/>
            <a:ext cx="624975" cy="426646"/>
          </a:xfrm>
          <a:prstGeom prst="rect">
            <a:avLst/>
          </a:prstGeom>
        </p:spPr>
        <p:txBody>
          <a:bodyPr wrap="square" tIns="72000" anchor="t">
            <a:spAutoFit/>
          </a:bodyPr>
          <a:lstStyle>
            <a:lvl1pPr marL="0" indent="0" algn="r">
              <a:lnSpc>
                <a:spcPct val="100000"/>
              </a:lnSpc>
              <a:buNone/>
              <a:defRPr sz="2000" b="1" i="0">
                <a:solidFill>
                  <a:srgbClr val="00DBA9"/>
                </a:solidFill>
                <a:latin typeface="Equip Extended" panose="02000503030000020004" pitchFamily="2" charset="77"/>
              </a:defRPr>
            </a:lvl1pPr>
          </a:lstStyle>
          <a:p>
            <a:pPr lvl="0"/>
            <a:r>
              <a:rPr lang="en-GB" dirty="0"/>
              <a:t>Nr.</a:t>
            </a:r>
          </a:p>
        </p:txBody>
      </p:sp>
    </p:spTree>
    <p:extLst>
      <p:ext uri="{BB962C8B-B14F-4D97-AF65-F5344CB8AC3E}">
        <p14:creationId xmlns:p14="http://schemas.microsoft.com/office/powerpoint/2010/main" val="235842219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_2_Info Bullets">
    <p:bg>
      <p:bgPr>
        <a:solidFill>
          <a:schemeClr val="bg1"/>
        </a:solidFill>
        <a:effectLst/>
      </p:bgPr>
    </p:bg>
    <p:spTree>
      <p:nvGrpSpPr>
        <p:cNvPr id="1" name=""/>
        <p:cNvGrpSpPr/>
        <p:nvPr/>
      </p:nvGrpSpPr>
      <p:grpSpPr>
        <a:xfrm>
          <a:off x="0" y="0"/>
          <a:ext cx="0" cy="0"/>
          <a:chOff x="0" y="0"/>
          <a:chExt cx="0" cy="0"/>
        </a:xfrm>
      </p:grpSpPr>
      <p:pic>
        <p:nvPicPr>
          <p:cNvPr id="25" name="r1Artboard 2edsw.pdf" descr="r1Artboard 2edsw.pdf">
            <a:extLst>
              <a:ext uri="{FF2B5EF4-FFF2-40B4-BE49-F238E27FC236}">
                <a16:creationId xmlns:a16="http://schemas.microsoft.com/office/drawing/2014/main" id="{26EA4B65-F354-BD45-A431-FFC265BFA1DE}"/>
              </a:ext>
            </a:extLst>
          </p:cNvPr>
          <p:cNvPicPr>
            <a:picLocks noChangeAspect="1"/>
          </p:cNvPicPr>
          <p:nvPr userDrawn="1"/>
        </p:nvPicPr>
        <p:blipFill rotWithShape="1">
          <a:blip r:embed="rId2">
            <a:alphaModFix amt="13000"/>
          </a:blip>
          <a:srcRect l="26596" b="37450"/>
          <a:stretch/>
        </p:blipFill>
        <p:spPr>
          <a:xfrm>
            <a:off x="0" y="3936274"/>
            <a:ext cx="4987211" cy="2921726"/>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10" name="Text Placeholder 7">
            <a:extLst>
              <a:ext uri="{FF2B5EF4-FFF2-40B4-BE49-F238E27FC236}">
                <a16:creationId xmlns:a16="http://schemas.microsoft.com/office/drawing/2014/main" id="{7349E908-A4CA-7D44-A358-C5A13A5E120B}"/>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19" name="Text Placeholder 7">
            <a:extLst>
              <a:ext uri="{FF2B5EF4-FFF2-40B4-BE49-F238E27FC236}">
                <a16:creationId xmlns:a16="http://schemas.microsoft.com/office/drawing/2014/main" id="{FFFBB409-1DFD-1441-8895-D381848D5ABE}"/>
              </a:ext>
            </a:extLst>
          </p:cNvPr>
          <p:cNvSpPr>
            <a:spLocks noGrp="1"/>
          </p:cNvSpPr>
          <p:nvPr>
            <p:ph type="body" sz="quarter" idx="31" hasCustomPrompt="1"/>
          </p:nvPr>
        </p:nvSpPr>
        <p:spPr>
          <a:xfrm>
            <a:off x="5691013" y="2197976"/>
            <a:ext cx="5785202" cy="1365365"/>
          </a:xfrm>
          <a:prstGeom prst="rect">
            <a:avLst/>
          </a:prstGeom>
        </p:spPr>
        <p:txBody>
          <a:bodyPr wrap="square" tIns="72000" anchor="t">
            <a:spAutoFit/>
          </a:bodyPr>
          <a:lstStyle>
            <a:lvl1pPr marL="285750" indent="-285750">
              <a:lnSpc>
                <a:spcPct val="100000"/>
              </a:lnSpc>
              <a:buFont typeface="Arial" panose="020B0604020202020204" pitchFamily="34" charset="0"/>
              <a:buChar char="•"/>
              <a:defRPr sz="1400" b="0" i="0">
                <a:solidFill>
                  <a:srgbClr val="060320"/>
                </a:solidFill>
                <a:latin typeface="Equip Light" panose="02000503000000020004" pitchFamily="2" charset="77"/>
              </a:defRPr>
            </a:lvl1pPr>
          </a:lstStyle>
          <a:p>
            <a:pPr lvl="0"/>
            <a:r>
              <a:rPr lang="en-GB" dirty="0"/>
              <a:t>Option 1</a:t>
            </a:r>
          </a:p>
          <a:p>
            <a:pPr lvl="0"/>
            <a:r>
              <a:rPr lang="en-GB" dirty="0"/>
              <a:t>Option 2</a:t>
            </a:r>
          </a:p>
          <a:p>
            <a:pPr lvl="0"/>
            <a:r>
              <a:rPr lang="en-GB" dirty="0"/>
              <a:t>Option 3</a:t>
            </a:r>
          </a:p>
          <a:p>
            <a:pPr lvl="0"/>
            <a:r>
              <a:rPr lang="en-GB" dirty="0"/>
              <a:t>Option 4</a:t>
            </a:r>
          </a:p>
        </p:txBody>
      </p:sp>
      <p:sp>
        <p:nvSpPr>
          <p:cNvPr id="24" name="Text Placeholder 22">
            <a:extLst>
              <a:ext uri="{FF2B5EF4-FFF2-40B4-BE49-F238E27FC236}">
                <a16:creationId xmlns:a16="http://schemas.microsoft.com/office/drawing/2014/main" id="{D33787D1-5C01-9949-B9E7-8931AD3F5DE2}"/>
              </a:ext>
            </a:extLst>
          </p:cNvPr>
          <p:cNvSpPr>
            <a:spLocks noGrp="1"/>
          </p:cNvSpPr>
          <p:nvPr>
            <p:ph type="body" sz="quarter" idx="32" hasCustomPrompt="1"/>
          </p:nvPr>
        </p:nvSpPr>
        <p:spPr>
          <a:xfrm>
            <a:off x="5691599" y="1602250"/>
            <a:ext cx="5785202" cy="509948"/>
          </a:xfrm>
        </p:spPr>
        <p:txBody>
          <a:bodyPr wrap="square">
            <a:spAutoFit/>
          </a:bodyPr>
          <a:lstStyle>
            <a:lvl1pPr marL="0" indent="0">
              <a:lnSpc>
                <a:spcPct val="80000"/>
              </a:lnSpc>
              <a:buNone/>
              <a:defRPr sz="3200" b="1" i="0">
                <a:solidFill>
                  <a:srgbClr val="060320"/>
                </a:solidFill>
                <a:latin typeface="Equip Extended" panose="02000503030000020004" pitchFamily="2" charset="77"/>
              </a:defRPr>
            </a:lvl1pPr>
          </a:lstStyle>
          <a:p>
            <a:r>
              <a:rPr lang="en-GB" dirty="0"/>
              <a:t>Edit supporting title</a:t>
            </a:r>
            <a:endParaRPr lang="en-PT" dirty="0"/>
          </a:p>
        </p:txBody>
      </p:sp>
      <p:sp>
        <p:nvSpPr>
          <p:cNvPr id="31" name="Title 1">
            <a:extLst>
              <a:ext uri="{FF2B5EF4-FFF2-40B4-BE49-F238E27FC236}">
                <a16:creationId xmlns:a16="http://schemas.microsoft.com/office/drawing/2014/main" id="{A46EF3AD-FB46-B34A-8E14-1B37D1952FF9}"/>
              </a:ext>
            </a:extLst>
          </p:cNvPr>
          <p:cNvSpPr>
            <a:spLocks noGrp="1"/>
          </p:cNvSpPr>
          <p:nvPr>
            <p:ph type="title" hasCustomPrompt="1"/>
          </p:nvPr>
        </p:nvSpPr>
        <p:spPr>
          <a:xfrm>
            <a:off x="626399" y="481125"/>
            <a:ext cx="5065199"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32" name="Text Placeholder 7">
            <a:extLst>
              <a:ext uri="{FF2B5EF4-FFF2-40B4-BE49-F238E27FC236}">
                <a16:creationId xmlns:a16="http://schemas.microsoft.com/office/drawing/2014/main" id="{918C771A-8818-EF4C-A126-D8F85656B15F}"/>
              </a:ext>
            </a:extLst>
          </p:cNvPr>
          <p:cNvSpPr>
            <a:spLocks noGrp="1"/>
          </p:cNvSpPr>
          <p:nvPr>
            <p:ph type="body" sz="quarter" idx="29" hasCustomPrompt="1"/>
          </p:nvPr>
        </p:nvSpPr>
        <p:spPr>
          <a:xfrm>
            <a:off x="626401" y="930188"/>
            <a:ext cx="50652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82595487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_3_Info Numbers">
    <p:bg>
      <p:bgPr>
        <a:solidFill>
          <a:schemeClr val="bg1"/>
        </a:solidFill>
        <a:effectLst/>
      </p:bgPr>
    </p:bg>
    <p:spTree>
      <p:nvGrpSpPr>
        <p:cNvPr id="1" name=""/>
        <p:cNvGrpSpPr/>
        <p:nvPr/>
      </p:nvGrpSpPr>
      <p:grpSpPr>
        <a:xfrm>
          <a:off x="0" y="0"/>
          <a:ext cx="0" cy="0"/>
          <a:chOff x="0" y="0"/>
          <a:chExt cx="0" cy="0"/>
        </a:xfrm>
      </p:grpSpPr>
      <p:pic>
        <p:nvPicPr>
          <p:cNvPr id="25" name="r1Artboard 2edsw.pdf" descr="r1Artboard 2edsw.pdf">
            <a:extLst>
              <a:ext uri="{FF2B5EF4-FFF2-40B4-BE49-F238E27FC236}">
                <a16:creationId xmlns:a16="http://schemas.microsoft.com/office/drawing/2014/main" id="{26EA4B65-F354-BD45-A431-FFC265BFA1DE}"/>
              </a:ext>
            </a:extLst>
          </p:cNvPr>
          <p:cNvPicPr>
            <a:picLocks noChangeAspect="1"/>
          </p:cNvPicPr>
          <p:nvPr userDrawn="1"/>
        </p:nvPicPr>
        <p:blipFill rotWithShape="1">
          <a:blip r:embed="rId2">
            <a:alphaModFix amt="13000"/>
          </a:blip>
          <a:srcRect l="26596" b="37450"/>
          <a:stretch/>
        </p:blipFill>
        <p:spPr>
          <a:xfrm>
            <a:off x="0" y="3936274"/>
            <a:ext cx="4987211" cy="2921726"/>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10" name="Text Placeholder 7">
            <a:extLst>
              <a:ext uri="{FF2B5EF4-FFF2-40B4-BE49-F238E27FC236}">
                <a16:creationId xmlns:a16="http://schemas.microsoft.com/office/drawing/2014/main" id="{7349E908-A4CA-7D44-A358-C5A13A5E120B}"/>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19" name="Text Placeholder 7">
            <a:extLst>
              <a:ext uri="{FF2B5EF4-FFF2-40B4-BE49-F238E27FC236}">
                <a16:creationId xmlns:a16="http://schemas.microsoft.com/office/drawing/2014/main" id="{FFFBB409-1DFD-1441-8895-D381848D5ABE}"/>
              </a:ext>
            </a:extLst>
          </p:cNvPr>
          <p:cNvSpPr>
            <a:spLocks noGrp="1"/>
          </p:cNvSpPr>
          <p:nvPr>
            <p:ph type="body" sz="quarter" idx="31" hasCustomPrompt="1"/>
          </p:nvPr>
        </p:nvSpPr>
        <p:spPr>
          <a:xfrm>
            <a:off x="5691013" y="2197976"/>
            <a:ext cx="5785202" cy="1365365"/>
          </a:xfrm>
          <a:prstGeom prst="rect">
            <a:avLst/>
          </a:prstGeom>
        </p:spPr>
        <p:txBody>
          <a:bodyPr wrap="square" tIns="72000" anchor="t">
            <a:spAutoFit/>
          </a:bodyPr>
          <a:lstStyle>
            <a:lvl1pPr marL="342900" indent="-342900">
              <a:lnSpc>
                <a:spcPct val="100000"/>
              </a:lnSpc>
              <a:buFont typeface="+mj-lt"/>
              <a:buAutoNum type="arabicPeriod"/>
              <a:defRPr sz="1400" b="0" i="0">
                <a:solidFill>
                  <a:srgbClr val="060320"/>
                </a:solidFill>
                <a:latin typeface="Equip Light" panose="02000503000000020004" pitchFamily="2" charset="77"/>
              </a:defRPr>
            </a:lvl1pPr>
          </a:lstStyle>
          <a:p>
            <a:pPr lvl="0"/>
            <a:r>
              <a:rPr lang="en-GB" dirty="0"/>
              <a:t>Option 1</a:t>
            </a:r>
          </a:p>
          <a:p>
            <a:pPr lvl="0"/>
            <a:r>
              <a:rPr lang="en-GB" dirty="0"/>
              <a:t>Option 2</a:t>
            </a:r>
          </a:p>
          <a:p>
            <a:pPr lvl="0"/>
            <a:r>
              <a:rPr lang="en-GB" dirty="0"/>
              <a:t>Option 3</a:t>
            </a:r>
          </a:p>
          <a:p>
            <a:pPr lvl="0"/>
            <a:r>
              <a:rPr lang="en-GB" dirty="0"/>
              <a:t>Option 4</a:t>
            </a:r>
          </a:p>
        </p:txBody>
      </p:sp>
      <p:sp>
        <p:nvSpPr>
          <p:cNvPr id="24" name="Text Placeholder 22">
            <a:extLst>
              <a:ext uri="{FF2B5EF4-FFF2-40B4-BE49-F238E27FC236}">
                <a16:creationId xmlns:a16="http://schemas.microsoft.com/office/drawing/2014/main" id="{D33787D1-5C01-9949-B9E7-8931AD3F5DE2}"/>
              </a:ext>
            </a:extLst>
          </p:cNvPr>
          <p:cNvSpPr>
            <a:spLocks noGrp="1"/>
          </p:cNvSpPr>
          <p:nvPr>
            <p:ph type="body" sz="quarter" idx="32" hasCustomPrompt="1"/>
          </p:nvPr>
        </p:nvSpPr>
        <p:spPr>
          <a:xfrm>
            <a:off x="5691599" y="1602250"/>
            <a:ext cx="5785202" cy="509948"/>
          </a:xfrm>
        </p:spPr>
        <p:txBody>
          <a:bodyPr wrap="square">
            <a:spAutoFit/>
          </a:bodyPr>
          <a:lstStyle>
            <a:lvl1pPr marL="0" indent="0">
              <a:lnSpc>
                <a:spcPct val="80000"/>
              </a:lnSpc>
              <a:buNone/>
              <a:defRPr sz="3200" b="1" i="0">
                <a:solidFill>
                  <a:srgbClr val="060320"/>
                </a:solidFill>
                <a:latin typeface="Equip Extended" panose="02000503030000020004" pitchFamily="2" charset="77"/>
              </a:defRPr>
            </a:lvl1pPr>
          </a:lstStyle>
          <a:p>
            <a:r>
              <a:rPr lang="en-GB" dirty="0"/>
              <a:t>Edit supporting title</a:t>
            </a:r>
            <a:endParaRPr lang="en-PT" dirty="0"/>
          </a:p>
        </p:txBody>
      </p:sp>
      <p:sp>
        <p:nvSpPr>
          <p:cNvPr id="16" name="Title 1">
            <a:extLst>
              <a:ext uri="{FF2B5EF4-FFF2-40B4-BE49-F238E27FC236}">
                <a16:creationId xmlns:a16="http://schemas.microsoft.com/office/drawing/2014/main" id="{AEB6EDD4-FB00-1849-B631-9683EBDC0C85}"/>
              </a:ext>
            </a:extLst>
          </p:cNvPr>
          <p:cNvSpPr>
            <a:spLocks noGrp="1"/>
          </p:cNvSpPr>
          <p:nvPr>
            <p:ph type="title" hasCustomPrompt="1"/>
          </p:nvPr>
        </p:nvSpPr>
        <p:spPr>
          <a:xfrm>
            <a:off x="626399" y="481125"/>
            <a:ext cx="5065199"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17" name="Text Placeholder 7">
            <a:extLst>
              <a:ext uri="{FF2B5EF4-FFF2-40B4-BE49-F238E27FC236}">
                <a16:creationId xmlns:a16="http://schemas.microsoft.com/office/drawing/2014/main" id="{925D287C-5E20-B140-858B-F2D24F16D3D5}"/>
              </a:ext>
            </a:extLst>
          </p:cNvPr>
          <p:cNvSpPr>
            <a:spLocks noGrp="1"/>
          </p:cNvSpPr>
          <p:nvPr>
            <p:ph type="body" sz="quarter" idx="29" hasCustomPrompt="1"/>
          </p:nvPr>
        </p:nvSpPr>
        <p:spPr>
          <a:xfrm>
            <a:off x="626401" y="930188"/>
            <a:ext cx="50652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417314445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5_1_plain text">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6" name="Content Placeholder 5">
            <a:extLst>
              <a:ext uri="{FF2B5EF4-FFF2-40B4-BE49-F238E27FC236}">
                <a16:creationId xmlns:a16="http://schemas.microsoft.com/office/drawing/2014/main" id="{BB690711-A8AD-C64F-99C3-28967A35020C}"/>
              </a:ext>
            </a:extLst>
          </p:cNvPr>
          <p:cNvSpPr>
            <a:spLocks noGrp="1"/>
          </p:cNvSpPr>
          <p:nvPr>
            <p:ph sz="quarter" idx="11"/>
          </p:nvPr>
        </p:nvSpPr>
        <p:spPr>
          <a:xfrm>
            <a:off x="626400" y="1602250"/>
            <a:ext cx="10854000" cy="3866150"/>
          </a:xfrm>
        </p:spPr>
        <p:txBody>
          <a:bodyPr/>
          <a:lstStyle>
            <a:lvl1pPr>
              <a:defRPr>
                <a:solidFill>
                  <a:srgbClr val="060320"/>
                </a:solidFill>
              </a:defRPr>
            </a:lvl1pPr>
            <a:lvl2pPr>
              <a:defRPr>
                <a:solidFill>
                  <a:srgbClr val="060320"/>
                </a:solidFill>
              </a:defRPr>
            </a:lvl2pPr>
            <a:lvl3pPr>
              <a:defRPr>
                <a:solidFill>
                  <a:srgbClr val="060320"/>
                </a:solidFill>
              </a:defRPr>
            </a:lvl3pPr>
            <a:lvl4pPr>
              <a:defRPr>
                <a:solidFill>
                  <a:srgbClr val="060320"/>
                </a:solidFill>
              </a:defRPr>
            </a:lvl4pPr>
            <a:lvl5pPr>
              <a:defRPr>
                <a:solidFill>
                  <a:srgbClr val="06032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T" dirty="0"/>
          </a:p>
        </p:txBody>
      </p:sp>
      <p:sp>
        <p:nvSpPr>
          <p:cNvPr id="10" name="Text Placeholder 7">
            <a:extLst>
              <a:ext uri="{FF2B5EF4-FFF2-40B4-BE49-F238E27FC236}">
                <a16:creationId xmlns:a16="http://schemas.microsoft.com/office/drawing/2014/main" id="{7349E908-A4CA-7D44-A358-C5A13A5E120B}"/>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26" name="Title 1">
            <a:extLst>
              <a:ext uri="{FF2B5EF4-FFF2-40B4-BE49-F238E27FC236}">
                <a16:creationId xmlns:a16="http://schemas.microsoft.com/office/drawing/2014/main" id="{8D99D971-8D93-A14A-BE3D-ABC9A167F6B8}"/>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27" name="Text Placeholder 7">
            <a:extLst>
              <a:ext uri="{FF2B5EF4-FFF2-40B4-BE49-F238E27FC236}">
                <a16:creationId xmlns:a16="http://schemas.microsoft.com/office/drawing/2014/main" id="{16DBF9F2-91C4-4B4B-844B-3C6295E89D04}"/>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398135229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5_2_Plain text + 3 column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10" name="Text Placeholder 7">
            <a:extLst>
              <a:ext uri="{FF2B5EF4-FFF2-40B4-BE49-F238E27FC236}">
                <a16:creationId xmlns:a16="http://schemas.microsoft.com/office/drawing/2014/main" id="{7349E908-A4CA-7D44-A358-C5A13A5E120B}"/>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11" name="Title 1">
            <a:extLst>
              <a:ext uri="{FF2B5EF4-FFF2-40B4-BE49-F238E27FC236}">
                <a16:creationId xmlns:a16="http://schemas.microsoft.com/office/drawing/2014/main" id="{12350A91-73F6-E24D-9BBA-CF5921AA30F7}"/>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12" name="Text Placeholder 7">
            <a:extLst>
              <a:ext uri="{FF2B5EF4-FFF2-40B4-BE49-F238E27FC236}">
                <a16:creationId xmlns:a16="http://schemas.microsoft.com/office/drawing/2014/main" id="{58A02A2B-B509-D74F-984D-62B7A32720B1}"/>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
        <p:nvSpPr>
          <p:cNvPr id="8" name="Text Placeholder 7">
            <a:extLst>
              <a:ext uri="{FF2B5EF4-FFF2-40B4-BE49-F238E27FC236}">
                <a16:creationId xmlns:a16="http://schemas.microsoft.com/office/drawing/2014/main" id="{F6D108A4-41A4-2B43-B692-56C0A943EA4A}"/>
              </a:ext>
            </a:extLst>
          </p:cNvPr>
          <p:cNvSpPr>
            <a:spLocks noGrp="1"/>
          </p:cNvSpPr>
          <p:nvPr>
            <p:ph type="body" sz="quarter" idx="15" hasCustomPrompt="1"/>
          </p:nvPr>
        </p:nvSpPr>
        <p:spPr>
          <a:xfrm>
            <a:off x="1079996" y="5261733"/>
            <a:ext cx="29592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13" name="Text Placeholder 7">
            <a:extLst>
              <a:ext uri="{FF2B5EF4-FFF2-40B4-BE49-F238E27FC236}">
                <a16:creationId xmlns:a16="http://schemas.microsoft.com/office/drawing/2014/main" id="{13E5A8FD-B0E5-E945-A312-AABA78752EFF}"/>
              </a:ext>
            </a:extLst>
          </p:cNvPr>
          <p:cNvSpPr>
            <a:spLocks noGrp="1"/>
          </p:cNvSpPr>
          <p:nvPr>
            <p:ph type="body" sz="quarter" idx="16" hasCustomPrompt="1"/>
          </p:nvPr>
        </p:nvSpPr>
        <p:spPr>
          <a:xfrm>
            <a:off x="1079998" y="4937640"/>
            <a:ext cx="29592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14" name="Text Placeholder 7">
            <a:extLst>
              <a:ext uri="{FF2B5EF4-FFF2-40B4-BE49-F238E27FC236}">
                <a16:creationId xmlns:a16="http://schemas.microsoft.com/office/drawing/2014/main" id="{B0C5699A-28DA-F842-8606-5C140546ABDE}"/>
              </a:ext>
            </a:extLst>
          </p:cNvPr>
          <p:cNvSpPr>
            <a:spLocks noGrp="1"/>
          </p:cNvSpPr>
          <p:nvPr>
            <p:ph type="body" sz="quarter" idx="21" hasCustomPrompt="1"/>
          </p:nvPr>
        </p:nvSpPr>
        <p:spPr>
          <a:xfrm>
            <a:off x="4615200" y="5261169"/>
            <a:ext cx="29592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15" name="Text Placeholder 7">
            <a:extLst>
              <a:ext uri="{FF2B5EF4-FFF2-40B4-BE49-F238E27FC236}">
                <a16:creationId xmlns:a16="http://schemas.microsoft.com/office/drawing/2014/main" id="{43F062A2-1692-5747-910B-FA209A37CA99}"/>
              </a:ext>
            </a:extLst>
          </p:cNvPr>
          <p:cNvSpPr>
            <a:spLocks noGrp="1"/>
          </p:cNvSpPr>
          <p:nvPr>
            <p:ph type="body" sz="quarter" idx="22" hasCustomPrompt="1"/>
          </p:nvPr>
        </p:nvSpPr>
        <p:spPr>
          <a:xfrm>
            <a:off x="4615200" y="4937076"/>
            <a:ext cx="29592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16" name="Text Placeholder 7">
            <a:extLst>
              <a:ext uri="{FF2B5EF4-FFF2-40B4-BE49-F238E27FC236}">
                <a16:creationId xmlns:a16="http://schemas.microsoft.com/office/drawing/2014/main" id="{F8BF1F28-5A24-6B4A-9F2D-9905A3990357}"/>
              </a:ext>
            </a:extLst>
          </p:cNvPr>
          <p:cNvSpPr>
            <a:spLocks noGrp="1"/>
          </p:cNvSpPr>
          <p:nvPr>
            <p:ph type="body" sz="quarter" idx="27" hasCustomPrompt="1"/>
          </p:nvPr>
        </p:nvSpPr>
        <p:spPr>
          <a:xfrm>
            <a:off x="8150400" y="5261169"/>
            <a:ext cx="29592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17" name="Text Placeholder 7">
            <a:extLst>
              <a:ext uri="{FF2B5EF4-FFF2-40B4-BE49-F238E27FC236}">
                <a16:creationId xmlns:a16="http://schemas.microsoft.com/office/drawing/2014/main" id="{03FC7794-AB50-C245-B1FD-C784B1382D56}"/>
              </a:ext>
            </a:extLst>
          </p:cNvPr>
          <p:cNvSpPr>
            <a:spLocks noGrp="1"/>
          </p:cNvSpPr>
          <p:nvPr>
            <p:ph type="body" sz="quarter" idx="28" hasCustomPrompt="1"/>
          </p:nvPr>
        </p:nvSpPr>
        <p:spPr>
          <a:xfrm>
            <a:off x="8150400" y="4937076"/>
            <a:ext cx="29592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18" name="Text Placeholder 7">
            <a:extLst>
              <a:ext uri="{FF2B5EF4-FFF2-40B4-BE49-F238E27FC236}">
                <a16:creationId xmlns:a16="http://schemas.microsoft.com/office/drawing/2014/main" id="{B1CA8CB7-F17B-1B42-95B1-7A9A72C2146F}"/>
              </a:ext>
            </a:extLst>
          </p:cNvPr>
          <p:cNvSpPr>
            <a:spLocks noGrp="1"/>
          </p:cNvSpPr>
          <p:nvPr>
            <p:ph type="body" sz="quarter" idx="31" hasCustomPrompt="1"/>
          </p:nvPr>
        </p:nvSpPr>
        <p:spPr>
          <a:xfrm>
            <a:off x="1079998" y="4516763"/>
            <a:ext cx="2959200" cy="395869"/>
          </a:xfrm>
          <a:prstGeom prst="rect">
            <a:avLst/>
          </a:prstGeom>
        </p:spPr>
        <p:txBody>
          <a:bodyPr tIns="72000" anchor="t">
            <a:spAutoFit/>
          </a:bodyPr>
          <a:lstStyle>
            <a:lvl1pPr marL="0" indent="0">
              <a:lnSpc>
                <a:spcPct val="100000"/>
              </a:lnSpc>
              <a:buNone/>
              <a:defRPr sz="1800" b="1" i="0">
                <a:solidFill>
                  <a:srgbClr val="00DBA9"/>
                </a:solidFill>
                <a:latin typeface="Equip Extended ExtraBold" panose="02000603000000020004" pitchFamily="2" charset="77"/>
              </a:defRPr>
            </a:lvl1pPr>
          </a:lstStyle>
          <a:p>
            <a:pPr lvl="0"/>
            <a:r>
              <a:rPr lang="en-GB" dirty="0"/>
              <a:t>01</a:t>
            </a:r>
          </a:p>
        </p:txBody>
      </p:sp>
      <p:sp>
        <p:nvSpPr>
          <p:cNvPr id="19" name="Text Placeholder 7">
            <a:extLst>
              <a:ext uri="{FF2B5EF4-FFF2-40B4-BE49-F238E27FC236}">
                <a16:creationId xmlns:a16="http://schemas.microsoft.com/office/drawing/2014/main" id="{FBA5EBC6-1AA3-0144-957B-06BDCA02A02C}"/>
              </a:ext>
            </a:extLst>
          </p:cNvPr>
          <p:cNvSpPr>
            <a:spLocks noGrp="1"/>
          </p:cNvSpPr>
          <p:nvPr>
            <p:ph type="body" sz="quarter" idx="32" hasCustomPrompt="1"/>
          </p:nvPr>
        </p:nvSpPr>
        <p:spPr>
          <a:xfrm>
            <a:off x="4615200" y="4516763"/>
            <a:ext cx="2959200" cy="395869"/>
          </a:xfrm>
          <a:prstGeom prst="rect">
            <a:avLst/>
          </a:prstGeom>
        </p:spPr>
        <p:txBody>
          <a:bodyPr tIns="72000" anchor="t">
            <a:spAutoFit/>
          </a:bodyPr>
          <a:lstStyle>
            <a:lvl1pPr marL="0" indent="0">
              <a:lnSpc>
                <a:spcPct val="100000"/>
              </a:lnSpc>
              <a:buNone/>
              <a:defRPr sz="1800" b="1" i="0">
                <a:solidFill>
                  <a:srgbClr val="00DBA9"/>
                </a:solidFill>
                <a:latin typeface="Equip Extended ExtraBold" panose="02000603000000020004" pitchFamily="2" charset="77"/>
              </a:defRPr>
            </a:lvl1pPr>
          </a:lstStyle>
          <a:p>
            <a:pPr lvl="0"/>
            <a:r>
              <a:rPr lang="en-GB" dirty="0"/>
              <a:t>02</a:t>
            </a:r>
          </a:p>
        </p:txBody>
      </p:sp>
      <p:sp>
        <p:nvSpPr>
          <p:cNvPr id="20" name="Text Placeholder 7">
            <a:extLst>
              <a:ext uri="{FF2B5EF4-FFF2-40B4-BE49-F238E27FC236}">
                <a16:creationId xmlns:a16="http://schemas.microsoft.com/office/drawing/2014/main" id="{CDD53BAA-D440-C94E-B2A1-B78B1087BE82}"/>
              </a:ext>
            </a:extLst>
          </p:cNvPr>
          <p:cNvSpPr>
            <a:spLocks noGrp="1"/>
          </p:cNvSpPr>
          <p:nvPr>
            <p:ph type="body" sz="quarter" idx="33" hasCustomPrompt="1"/>
          </p:nvPr>
        </p:nvSpPr>
        <p:spPr>
          <a:xfrm>
            <a:off x="8150400" y="4516763"/>
            <a:ext cx="2959200" cy="395869"/>
          </a:xfrm>
          <a:prstGeom prst="rect">
            <a:avLst/>
          </a:prstGeom>
        </p:spPr>
        <p:txBody>
          <a:bodyPr tIns="72000" anchor="t">
            <a:spAutoFit/>
          </a:bodyPr>
          <a:lstStyle>
            <a:lvl1pPr marL="0" indent="0">
              <a:lnSpc>
                <a:spcPct val="100000"/>
              </a:lnSpc>
              <a:buNone/>
              <a:defRPr sz="1800" b="1" i="0">
                <a:solidFill>
                  <a:srgbClr val="00DBA9"/>
                </a:solidFill>
                <a:latin typeface="Equip Extended ExtraBold" panose="02000603000000020004" pitchFamily="2" charset="77"/>
              </a:defRPr>
            </a:lvl1pPr>
          </a:lstStyle>
          <a:p>
            <a:pPr lvl="0"/>
            <a:r>
              <a:rPr lang="en-GB" dirty="0"/>
              <a:t>03</a:t>
            </a:r>
          </a:p>
        </p:txBody>
      </p:sp>
      <p:sp>
        <p:nvSpPr>
          <p:cNvPr id="22" name="Content Placeholder 5">
            <a:extLst>
              <a:ext uri="{FF2B5EF4-FFF2-40B4-BE49-F238E27FC236}">
                <a16:creationId xmlns:a16="http://schemas.microsoft.com/office/drawing/2014/main" id="{B221D190-DA82-8C40-A021-F49C1BA940D0}"/>
              </a:ext>
            </a:extLst>
          </p:cNvPr>
          <p:cNvSpPr>
            <a:spLocks noGrp="1"/>
          </p:cNvSpPr>
          <p:nvPr>
            <p:ph sz="quarter" idx="11"/>
          </p:nvPr>
        </p:nvSpPr>
        <p:spPr>
          <a:xfrm>
            <a:off x="1079996" y="1605300"/>
            <a:ext cx="10029604" cy="2602800"/>
          </a:xfrm>
        </p:spPr>
        <p:txBody>
          <a:bodyPr/>
          <a:lstStyle>
            <a:lvl1pPr>
              <a:defRPr>
                <a:solidFill>
                  <a:srgbClr val="060320"/>
                </a:solidFill>
              </a:defRPr>
            </a:lvl1pPr>
            <a:lvl2pPr>
              <a:defRPr>
                <a:solidFill>
                  <a:srgbClr val="060320"/>
                </a:solidFill>
              </a:defRPr>
            </a:lvl2pPr>
            <a:lvl3pPr>
              <a:defRPr>
                <a:solidFill>
                  <a:srgbClr val="060320"/>
                </a:solidFill>
              </a:defRPr>
            </a:lvl3pPr>
            <a:lvl4pPr>
              <a:defRPr>
                <a:solidFill>
                  <a:srgbClr val="060320"/>
                </a:solidFill>
              </a:defRPr>
            </a:lvl4pPr>
            <a:lvl5pPr>
              <a:defRPr>
                <a:solidFill>
                  <a:srgbClr val="06032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T" dirty="0"/>
          </a:p>
        </p:txBody>
      </p:sp>
    </p:spTree>
    <p:extLst>
      <p:ext uri="{BB962C8B-B14F-4D97-AF65-F5344CB8AC3E}">
        <p14:creationId xmlns:p14="http://schemas.microsoft.com/office/powerpoint/2010/main" val="110681815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5_3_text in 2 column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6" name="Content Placeholder 5">
            <a:extLst>
              <a:ext uri="{FF2B5EF4-FFF2-40B4-BE49-F238E27FC236}">
                <a16:creationId xmlns:a16="http://schemas.microsoft.com/office/drawing/2014/main" id="{BB690711-A8AD-C64F-99C3-28967A35020C}"/>
              </a:ext>
            </a:extLst>
          </p:cNvPr>
          <p:cNvSpPr>
            <a:spLocks noGrp="1"/>
          </p:cNvSpPr>
          <p:nvPr>
            <p:ph sz="quarter" idx="11"/>
          </p:nvPr>
        </p:nvSpPr>
        <p:spPr>
          <a:xfrm>
            <a:off x="626400" y="1602250"/>
            <a:ext cx="5065200" cy="3866150"/>
          </a:xfrm>
        </p:spPr>
        <p:txBody>
          <a:bodyPr/>
          <a:lstStyle>
            <a:lvl1pPr>
              <a:defRPr>
                <a:solidFill>
                  <a:srgbClr val="060320"/>
                </a:solidFill>
              </a:defRPr>
            </a:lvl1pPr>
            <a:lvl2pPr>
              <a:defRPr>
                <a:solidFill>
                  <a:srgbClr val="060320"/>
                </a:solidFill>
              </a:defRPr>
            </a:lvl2pPr>
            <a:lvl3pPr>
              <a:defRPr>
                <a:solidFill>
                  <a:srgbClr val="060320"/>
                </a:solidFill>
              </a:defRPr>
            </a:lvl3pPr>
            <a:lvl4pPr>
              <a:defRPr>
                <a:solidFill>
                  <a:srgbClr val="060320"/>
                </a:solidFill>
              </a:defRPr>
            </a:lvl4pPr>
            <a:lvl5pPr>
              <a:defRPr>
                <a:solidFill>
                  <a:srgbClr val="06032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T"/>
          </a:p>
        </p:txBody>
      </p:sp>
      <p:sp>
        <p:nvSpPr>
          <p:cNvPr id="12" name="Content Placeholder 5">
            <a:extLst>
              <a:ext uri="{FF2B5EF4-FFF2-40B4-BE49-F238E27FC236}">
                <a16:creationId xmlns:a16="http://schemas.microsoft.com/office/drawing/2014/main" id="{ECAA6B25-0AAB-1848-A90A-94903A69A56F}"/>
              </a:ext>
            </a:extLst>
          </p:cNvPr>
          <p:cNvSpPr>
            <a:spLocks noGrp="1"/>
          </p:cNvSpPr>
          <p:nvPr>
            <p:ph sz="quarter" idx="30"/>
          </p:nvPr>
        </p:nvSpPr>
        <p:spPr>
          <a:xfrm>
            <a:off x="6411600" y="1602250"/>
            <a:ext cx="5065200" cy="3866400"/>
          </a:xfrm>
        </p:spPr>
        <p:txBody>
          <a:bodyPr/>
          <a:lstStyle>
            <a:lvl1pPr>
              <a:defRPr>
                <a:solidFill>
                  <a:srgbClr val="060320"/>
                </a:solidFill>
              </a:defRPr>
            </a:lvl1pPr>
            <a:lvl2pPr>
              <a:defRPr>
                <a:solidFill>
                  <a:srgbClr val="060320"/>
                </a:solidFill>
              </a:defRPr>
            </a:lvl2pPr>
            <a:lvl3pPr>
              <a:defRPr>
                <a:solidFill>
                  <a:srgbClr val="060320"/>
                </a:solidFill>
              </a:defRPr>
            </a:lvl3pPr>
            <a:lvl4pPr>
              <a:defRPr>
                <a:solidFill>
                  <a:srgbClr val="060320"/>
                </a:solidFill>
              </a:defRPr>
            </a:lvl4pPr>
            <a:lvl5pPr>
              <a:defRPr>
                <a:solidFill>
                  <a:srgbClr val="06032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T"/>
          </a:p>
        </p:txBody>
      </p:sp>
      <p:sp>
        <p:nvSpPr>
          <p:cNvPr id="14" name="Text Placeholder 7">
            <a:extLst>
              <a:ext uri="{FF2B5EF4-FFF2-40B4-BE49-F238E27FC236}">
                <a16:creationId xmlns:a16="http://schemas.microsoft.com/office/drawing/2014/main" id="{04E5114A-A862-B140-9B54-72F0C4AD521B}"/>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15" name="Title 1">
            <a:extLst>
              <a:ext uri="{FF2B5EF4-FFF2-40B4-BE49-F238E27FC236}">
                <a16:creationId xmlns:a16="http://schemas.microsoft.com/office/drawing/2014/main" id="{31BA360A-D6E3-4147-BF41-108A0977E237}"/>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16" name="Text Placeholder 7">
            <a:extLst>
              <a:ext uri="{FF2B5EF4-FFF2-40B4-BE49-F238E27FC236}">
                <a16:creationId xmlns:a16="http://schemas.microsoft.com/office/drawing/2014/main" id="{CC8980E1-F990-A948-B8EE-D64D6FDADD7D}"/>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227365768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5_4_text or graph in right column">
    <p:bg>
      <p:bgPr>
        <a:solidFill>
          <a:schemeClr val="bg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10" name="Text Placeholder 7">
            <a:extLst>
              <a:ext uri="{FF2B5EF4-FFF2-40B4-BE49-F238E27FC236}">
                <a16:creationId xmlns:a16="http://schemas.microsoft.com/office/drawing/2014/main" id="{7349E908-A4CA-7D44-A358-C5A13A5E120B}"/>
              </a:ext>
            </a:extLst>
          </p:cNvPr>
          <p:cNvSpPr>
            <a:spLocks noGrp="1"/>
          </p:cNvSpPr>
          <p:nvPr>
            <p:ph type="body" sz="quarter" idx="10" hasCustomPrompt="1"/>
          </p:nvPr>
        </p:nvSpPr>
        <p:spPr>
          <a:xfrm>
            <a:off x="639385" y="5876515"/>
            <a:ext cx="10854585"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12" name="Content Placeholder 5">
            <a:extLst>
              <a:ext uri="{FF2B5EF4-FFF2-40B4-BE49-F238E27FC236}">
                <a16:creationId xmlns:a16="http://schemas.microsoft.com/office/drawing/2014/main" id="{ECAA6B25-0AAB-1848-A90A-94903A69A56F}"/>
              </a:ext>
            </a:extLst>
          </p:cNvPr>
          <p:cNvSpPr>
            <a:spLocks noGrp="1"/>
          </p:cNvSpPr>
          <p:nvPr>
            <p:ph sz="quarter" idx="30"/>
          </p:nvPr>
        </p:nvSpPr>
        <p:spPr>
          <a:xfrm>
            <a:off x="5691598" y="1602250"/>
            <a:ext cx="5785202" cy="4073968"/>
          </a:xfrm>
        </p:spPr>
        <p:txBody>
          <a:bodyPr/>
          <a:lstStyle>
            <a:lvl1pPr>
              <a:defRPr>
                <a:solidFill>
                  <a:srgbClr val="060320"/>
                </a:solidFill>
              </a:defRPr>
            </a:lvl1pPr>
            <a:lvl2pPr>
              <a:defRPr>
                <a:solidFill>
                  <a:srgbClr val="060320"/>
                </a:solidFill>
              </a:defRPr>
            </a:lvl2pPr>
            <a:lvl3pPr>
              <a:defRPr>
                <a:solidFill>
                  <a:srgbClr val="060320"/>
                </a:solidFill>
              </a:defRPr>
            </a:lvl3pPr>
            <a:lvl4pPr>
              <a:defRPr>
                <a:solidFill>
                  <a:srgbClr val="060320"/>
                </a:solidFill>
              </a:defRPr>
            </a:lvl4pPr>
            <a:lvl5pPr>
              <a:defRPr>
                <a:solidFill>
                  <a:srgbClr val="06032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T"/>
          </a:p>
        </p:txBody>
      </p:sp>
      <p:sp>
        <p:nvSpPr>
          <p:cNvPr id="11" name="Text Placeholder 7">
            <a:extLst>
              <a:ext uri="{FF2B5EF4-FFF2-40B4-BE49-F238E27FC236}">
                <a16:creationId xmlns:a16="http://schemas.microsoft.com/office/drawing/2014/main" id="{66580AB3-FB14-6946-8D8A-0DAE43903496}"/>
              </a:ext>
            </a:extLst>
          </p:cNvPr>
          <p:cNvSpPr>
            <a:spLocks noGrp="1"/>
          </p:cNvSpPr>
          <p:nvPr>
            <p:ph type="body" sz="quarter" idx="31" hasCustomPrompt="1"/>
          </p:nvPr>
        </p:nvSpPr>
        <p:spPr>
          <a:xfrm>
            <a:off x="622214" y="1602249"/>
            <a:ext cx="4330800" cy="395869"/>
          </a:xfrm>
          <a:prstGeom prst="rect">
            <a:avLst/>
          </a:prstGeom>
        </p:spPr>
        <p:txBody>
          <a:bodyPr wrap="square" tIns="72000" numCol="1" spcCol="720000" anchor="t">
            <a:spAutoFit/>
          </a:bodyPr>
          <a:lstStyle>
            <a:lvl1pPr marL="0" indent="0">
              <a:lnSpc>
                <a:spcPct val="100000"/>
              </a:lnSpc>
              <a:buFont typeface="Arial" panose="020B0604020202020204" pitchFamily="34" charset="0"/>
              <a:buNone/>
              <a:defRPr sz="1800" b="0" i="0">
                <a:solidFill>
                  <a:srgbClr val="060320"/>
                </a:solidFill>
                <a:latin typeface="Equip Extended" panose="02000503030000020004" pitchFamily="2" charset="77"/>
              </a:defRPr>
            </a:lvl1pPr>
          </a:lstStyle>
          <a:p>
            <a:pPr lvl="0"/>
            <a:r>
              <a:rPr lang="en-GB" dirty="0"/>
              <a:t>Edit description</a:t>
            </a:r>
          </a:p>
        </p:txBody>
      </p:sp>
      <p:sp>
        <p:nvSpPr>
          <p:cNvPr id="13" name="Title 1">
            <a:extLst>
              <a:ext uri="{FF2B5EF4-FFF2-40B4-BE49-F238E27FC236}">
                <a16:creationId xmlns:a16="http://schemas.microsoft.com/office/drawing/2014/main" id="{0BF60238-E321-3549-A8C0-EE0D527935C3}"/>
              </a:ext>
            </a:extLst>
          </p:cNvPr>
          <p:cNvSpPr>
            <a:spLocks noGrp="1"/>
          </p:cNvSpPr>
          <p:nvPr>
            <p:ph type="title" hasCustomPrompt="1"/>
          </p:nvPr>
        </p:nvSpPr>
        <p:spPr>
          <a:xfrm>
            <a:off x="626399" y="481125"/>
            <a:ext cx="43308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14" name="Text Placeholder 7">
            <a:extLst>
              <a:ext uri="{FF2B5EF4-FFF2-40B4-BE49-F238E27FC236}">
                <a16:creationId xmlns:a16="http://schemas.microsoft.com/office/drawing/2014/main" id="{4E29A3D6-AE35-E54C-926B-EFDDDE811835}"/>
              </a:ext>
            </a:extLst>
          </p:cNvPr>
          <p:cNvSpPr>
            <a:spLocks noGrp="1"/>
          </p:cNvSpPr>
          <p:nvPr>
            <p:ph type="body" sz="quarter" idx="29" hasCustomPrompt="1"/>
          </p:nvPr>
        </p:nvSpPr>
        <p:spPr>
          <a:xfrm>
            <a:off x="626401" y="930188"/>
            <a:ext cx="43308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22294451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2_Title Blue">
    <p:bg>
      <p:bgPr>
        <a:solidFill>
          <a:srgbClr val="09294D"/>
        </a:solidFill>
        <a:effectLst/>
      </p:bgPr>
    </p:bg>
    <p:spTree>
      <p:nvGrpSpPr>
        <p:cNvPr id="1" name=""/>
        <p:cNvGrpSpPr/>
        <p:nvPr/>
      </p:nvGrpSpPr>
      <p:grpSpPr>
        <a:xfrm>
          <a:off x="0" y="0"/>
          <a:ext cx="0" cy="0"/>
          <a:chOff x="0" y="0"/>
          <a:chExt cx="0" cy="0"/>
        </a:xfrm>
      </p:grpSpPr>
      <p:pic>
        <p:nvPicPr>
          <p:cNvPr id="7" name="r1Artboard 3 copy 7edsw.pdf" descr="r1Artboard 3 copy 7edsw.pdf">
            <a:extLst>
              <a:ext uri="{FF2B5EF4-FFF2-40B4-BE49-F238E27FC236}">
                <a16:creationId xmlns:a16="http://schemas.microsoft.com/office/drawing/2014/main" id="{5704F5EE-4D8D-FE42-A8A0-366BC149FCB1}"/>
              </a:ext>
            </a:extLst>
          </p:cNvPr>
          <p:cNvPicPr>
            <a:picLocks noChangeAspect="1"/>
          </p:cNvPicPr>
          <p:nvPr userDrawn="1"/>
        </p:nvPicPr>
        <p:blipFill rotWithShape="1">
          <a:blip r:embed="rId2" cstate="screen">
            <a:alphaModFix amt="60000"/>
            <a:extLst>
              <a:ext uri="{28A0092B-C50C-407E-A947-70E740481C1C}">
                <a14:useLocalDpi xmlns:a14="http://schemas.microsoft.com/office/drawing/2010/main"/>
              </a:ext>
            </a:extLst>
          </a:blip>
          <a:srcRect/>
          <a:stretch/>
        </p:blipFill>
        <p:spPr>
          <a:xfrm>
            <a:off x="3789600" y="0"/>
            <a:ext cx="8402400" cy="6858000"/>
          </a:xfrm>
          <a:prstGeom prst="rect">
            <a:avLst/>
          </a:prstGeom>
          <a:ln w="12700">
            <a:miter lim="400000"/>
          </a:ln>
        </p:spPr>
      </p:pic>
      <p:sp>
        <p:nvSpPr>
          <p:cNvPr id="4" name="Title 1">
            <a:extLst>
              <a:ext uri="{FF2B5EF4-FFF2-40B4-BE49-F238E27FC236}">
                <a16:creationId xmlns:a16="http://schemas.microsoft.com/office/drawing/2014/main" id="{17AAB606-6867-894C-9BD5-B6BFB3E820B8}"/>
              </a:ext>
            </a:extLst>
          </p:cNvPr>
          <p:cNvSpPr>
            <a:spLocks noGrp="1"/>
          </p:cNvSpPr>
          <p:nvPr>
            <p:ph type="title" hasCustomPrompt="1"/>
          </p:nvPr>
        </p:nvSpPr>
        <p:spPr>
          <a:xfrm>
            <a:off x="540000" y="2826958"/>
            <a:ext cx="9767782" cy="1519968"/>
          </a:xfrm>
          <a:prstGeom prst="rect">
            <a:avLst/>
          </a:prstGeom>
        </p:spPr>
        <p:txBody>
          <a:bodyPr anchor="ctr">
            <a:spAutoFit/>
          </a:bodyPr>
          <a:lstStyle>
            <a:lvl1pPr>
              <a:lnSpc>
                <a:spcPct val="70000"/>
              </a:lnSpc>
              <a:defRPr sz="12000" b="1" i="0">
                <a:solidFill>
                  <a:schemeClr val="bg1"/>
                </a:solidFill>
                <a:latin typeface="Equip Extended" panose="02000503030000020004" pitchFamily="2" charset="77"/>
              </a:defRPr>
            </a:lvl1pPr>
          </a:lstStyle>
          <a:p>
            <a:r>
              <a:rPr lang="en-GB" dirty="0"/>
              <a:t>Edit title</a:t>
            </a:r>
            <a:endParaRPr lang="en-PT" dirty="0"/>
          </a:p>
        </p:txBody>
      </p:sp>
      <p:pic>
        <p:nvPicPr>
          <p:cNvPr id="3" name="Graphic 2">
            <a:extLst>
              <a:ext uri="{FF2B5EF4-FFF2-40B4-BE49-F238E27FC236}">
                <a16:creationId xmlns:a16="http://schemas.microsoft.com/office/drawing/2014/main" id="{73A8F63C-93A7-DA4F-8C8B-03DCFB7B5A2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40000" y="1"/>
            <a:ext cx="1980000" cy="1485001"/>
          </a:xfrm>
          <a:prstGeom prst="rect">
            <a:avLst/>
          </a:prstGeom>
        </p:spPr>
      </p:pic>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668395" cy="498475"/>
          </a:xfrm>
        </p:spPr>
        <p:txBody>
          <a:bodyPr anchor="ctr">
            <a:normAutofit/>
          </a:bodyPr>
          <a:lstStyle>
            <a:lvl1pPr marL="0" indent="0">
              <a:buNone/>
              <a:defRPr sz="1300" b="0" i="0">
                <a:solidFill>
                  <a:schemeClr val="bg1"/>
                </a:solidFill>
                <a:latin typeface="Equip Extended Light" panose="02000503000000020004" pitchFamily="2" charset="77"/>
              </a:defRPr>
            </a:lvl1pPr>
          </a:lstStyle>
          <a:p>
            <a:pPr lvl="0"/>
            <a:r>
              <a:rPr lang="en-GB" dirty="0"/>
              <a:t>Edit Footnote</a:t>
            </a:r>
          </a:p>
        </p:txBody>
      </p:sp>
    </p:spTree>
    <p:extLst>
      <p:ext uri="{BB962C8B-B14F-4D97-AF65-F5344CB8AC3E}">
        <p14:creationId xmlns:p14="http://schemas.microsoft.com/office/powerpoint/2010/main" val="202959786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5_5_Paragraph 3 Columns">
    <p:bg>
      <p:bgPr>
        <a:solidFill>
          <a:schemeClr val="bg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19" name="Text Placeholder 7">
            <a:extLst>
              <a:ext uri="{FF2B5EF4-FFF2-40B4-BE49-F238E27FC236}">
                <a16:creationId xmlns:a16="http://schemas.microsoft.com/office/drawing/2014/main" id="{FFFBB409-1DFD-1441-8895-D381848D5ABE}"/>
              </a:ext>
            </a:extLst>
          </p:cNvPr>
          <p:cNvSpPr>
            <a:spLocks noGrp="1"/>
          </p:cNvSpPr>
          <p:nvPr>
            <p:ph type="body" sz="quarter" idx="31" hasCustomPrompt="1"/>
          </p:nvPr>
        </p:nvSpPr>
        <p:spPr>
          <a:xfrm>
            <a:off x="622215" y="2153050"/>
            <a:ext cx="10181386" cy="2150195"/>
          </a:xfrm>
          <a:prstGeom prst="rect">
            <a:avLst/>
          </a:prstGeom>
        </p:spPr>
        <p:txBody>
          <a:bodyPr wrap="square" tIns="72000" numCol="3" spcCol="720000" anchor="t">
            <a:spAutoFit/>
          </a:bodyPr>
          <a:lstStyle>
            <a:lvl1pPr marL="0" indent="0">
              <a:lnSpc>
                <a:spcPct val="100000"/>
              </a:lnSpc>
              <a:buFont typeface="+mj-lt"/>
              <a:buNone/>
              <a:defRPr sz="1200" b="0" i="0">
                <a:solidFill>
                  <a:schemeClr val="tx1"/>
                </a:solidFill>
                <a:latin typeface="Equip Light" panose="02000503000000020004" pitchFamily="2" charset="77"/>
              </a:defRPr>
            </a:lvl1pPr>
          </a:lstStyle>
          <a:p>
            <a:pPr lvl="0"/>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a:t>
            </a:r>
            <a:r>
              <a:rPr lang="en-GB" dirty="0" err="1"/>
              <a:t>labore</a:t>
            </a:r>
            <a:r>
              <a:rPr lang="en-GB" dirty="0"/>
              <a:t> et dolore magna </a:t>
            </a:r>
            <a:r>
              <a:rPr lang="en-GB" dirty="0" err="1"/>
              <a:t>aliqua</a:t>
            </a:r>
            <a:r>
              <a:rPr lang="en-GB" dirty="0"/>
              <a:t>. </a:t>
            </a:r>
            <a:r>
              <a:rPr lang="en-GB" dirty="0" err="1"/>
              <a:t>Risus</a:t>
            </a:r>
            <a:r>
              <a:rPr lang="en-GB" dirty="0"/>
              <a:t> </a:t>
            </a:r>
            <a:r>
              <a:rPr lang="en-GB" dirty="0" err="1"/>
              <a:t>feugiat</a:t>
            </a:r>
            <a:r>
              <a:rPr lang="en-GB" dirty="0"/>
              <a:t> in ante </a:t>
            </a:r>
            <a:r>
              <a:rPr lang="en-GB" dirty="0" err="1"/>
              <a:t>metus</a:t>
            </a:r>
            <a:r>
              <a:rPr lang="en-GB" dirty="0"/>
              <a:t> dictum. </a:t>
            </a:r>
            <a:r>
              <a:rPr lang="en-GB" dirty="0" err="1"/>
              <a:t>Tincidunt</a:t>
            </a:r>
            <a:r>
              <a:rPr lang="en-GB" dirty="0"/>
              <a:t> </a:t>
            </a:r>
            <a:r>
              <a:rPr lang="en-GB" dirty="0" err="1"/>
              <a:t>praesent</a:t>
            </a:r>
            <a:r>
              <a:rPr lang="en-GB" dirty="0"/>
              <a:t> semper </a:t>
            </a:r>
            <a:r>
              <a:rPr lang="en-GB" dirty="0" err="1"/>
              <a:t>feugiat</a:t>
            </a:r>
            <a:r>
              <a:rPr lang="en-GB" dirty="0"/>
              <a:t> </a:t>
            </a:r>
            <a:r>
              <a:rPr lang="en-GB" dirty="0" err="1"/>
              <a:t>nibh</a:t>
            </a:r>
            <a:r>
              <a:rPr lang="en-GB" dirty="0"/>
              <a:t>  </a:t>
            </a:r>
            <a:r>
              <a:rPr lang="en-GB" dirty="0" err="1"/>
              <a:t>sed</a:t>
            </a:r>
            <a:r>
              <a:rPr lang="en-GB" dirty="0"/>
              <a:t> pulvinar. Proin libero </a:t>
            </a:r>
            <a:r>
              <a:rPr lang="en-GB" dirty="0" err="1"/>
              <a:t>nunc</a:t>
            </a:r>
            <a:r>
              <a:rPr lang="en-GB" dirty="0"/>
              <a:t> </a:t>
            </a:r>
            <a:r>
              <a:rPr lang="en-GB" dirty="0" err="1"/>
              <a:t>consequat</a:t>
            </a:r>
            <a:r>
              <a:rPr lang="en-GB" dirty="0"/>
              <a:t> </a:t>
            </a:r>
            <a:r>
              <a:rPr lang="en-GB" dirty="0" err="1"/>
              <a:t>interdum</a:t>
            </a:r>
            <a:r>
              <a:rPr lang="en-GB" dirty="0"/>
              <a:t> </a:t>
            </a:r>
            <a:r>
              <a:rPr lang="en-GB" dirty="0" err="1"/>
              <a:t>varius</a:t>
            </a:r>
            <a:r>
              <a:rPr lang="en-GB" dirty="0"/>
              <a:t> sit </a:t>
            </a:r>
            <a:r>
              <a:rPr lang="en-GB" dirty="0" err="1"/>
              <a:t>amet</a:t>
            </a:r>
            <a:r>
              <a:rPr lang="en-GB" dirty="0"/>
              <a:t>. </a:t>
            </a:r>
            <a:r>
              <a:rPr lang="en-GB" dirty="0" err="1"/>
              <a:t>Sagittis</a:t>
            </a:r>
            <a:r>
              <a:rPr lang="en-GB" dirty="0"/>
              <a:t> id </a:t>
            </a:r>
            <a:r>
              <a:rPr lang="en-GB" dirty="0" err="1"/>
              <a:t>consectetur</a:t>
            </a:r>
            <a:r>
              <a:rPr lang="en-GB" dirty="0"/>
              <a:t> </a:t>
            </a:r>
            <a:r>
              <a:rPr lang="en-GB" dirty="0" err="1"/>
              <a:t>purus</a:t>
            </a:r>
            <a:r>
              <a:rPr lang="en-GB" dirty="0"/>
              <a:t> </a:t>
            </a:r>
            <a:r>
              <a:rPr lang="en-GB" dirty="0" err="1"/>
              <a:t>ut.</a:t>
            </a:r>
            <a:r>
              <a:rPr lang="en-GB" dirty="0"/>
              <a:t> </a:t>
            </a:r>
            <a:r>
              <a:rPr lang="en-GB" dirty="0" err="1"/>
              <a:t>Aliquam</a:t>
            </a:r>
            <a:r>
              <a:rPr lang="en-GB" dirty="0"/>
              <a:t> </a:t>
            </a:r>
            <a:r>
              <a:rPr lang="en-GB" dirty="0" err="1"/>
              <a:t>faucibus</a:t>
            </a:r>
            <a:r>
              <a:rPr lang="en-GB" dirty="0"/>
              <a:t> </a:t>
            </a:r>
            <a:r>
              <a:rPr lang="en-GB" dirty="0" err="1"/>
              <a:t>purus</a:t>
            </a:r>
            <a:r>
              <a:rPr lang="en-GB" dirty="0"/>
              <a:t> in </a:t>
            </a:r>
            <a:r>
              <a:rPr lang="en-GB" dirty="0" err="1"/>
              <a:t>massa</a:t>
            </a:r>
            <a:r>
              <a:rPr lang="en-GB" dirty="0"/>
              <a:t> </a:t>
            </a:r>
            <a:r>
              <a:rPr lang="en-GB" dirty="0" err="1"/>
              <a:t>tempor</a:t>
            </a:r>
            <a:r>
              <a:rPr lang="en-GB" dirty="0"/>
              <a:t> </a:t>
            </a:r>
            <a:r>
              <a:rPr lang="en-GB" dirty="0" err="1"/>
              <a:t>nec</a:t>
            </a:r>
            <a:r>
              <a:rPr lang="en-GB" dirty="0"/>
              <a:t> feu </a:t>
            </a:r>
            <a:r>
              <a:rPr lang="en-GB" dirty="0" err="1"/>
              <a:t>giat</a:t>
            </a:r>
            <a:r>
              <a:rPr lang="en-GB" dirty="0"/>
              <a:t> </a:t>
            </a:r>
            <a:r>
              <a:rPr lang="en-GB" dirty="0" err="1"/>
              <a:t>nisl</a:t>
            </a:r>
            <a:r>
              <a:rPr lang="en-GB" dirty="0"/>
              <a:t> </a:t>
            </a:r>
            <a:r>
              <a:rPr lang="en-GB" dirty="0" err="1"/>
              <a:t>pretium</a:t>
            </a:r>
            <a:r>
              <a:rPr lang="en-GB" dirty="0"/>
              <a:t>. </a:t>
            </a:r>
            <a:r>
              <a:rPr lang="en-GB" dirty="0" err="1"/>
              <a:t>Tempor</a:t>
            </a:r>
            <a:r>
              <a:rPr lang="en-GB" dirty="0"/>
              <a:t> </a:t>
            </a:r>
            <a:r>
              <a:rPr lang="en-GB" dirty="0" err="1"/>
              <a:t>commodo</a:t>
            </a:r>
            <a:r>
              <a:rPr lang="en-GB" dirty="0"/>
              <a:t> </a:t>
            </a:r>
            <a:r>
              <a:rPr lang="en-GB" dirty="0" err="1"/>
              <a:t>ullam</a:t>
            </a:r>
            <a:r>
              <a:rPr lang="en-GB" dirty="0"/>
              <a:t> </a:t>
            </a:r>
            <a:r>
              <a:rPr lang="en-GB" dirty="0" err="1"/>
              <a:t>corper</a:t>
            </a:r>
            <a:r>
              <a:rPr lang="en-GB" dirty="0"/>
              <a:t> a </a:t>
            </a:r>
            <a:r>
              <a:rPr lang="en-GB" dirty="0" err="1"/>
              <a:t>lacus</a:t>
            </a:r>
            <a:r>
              <a:rPr lang="en-GB" dirty="0"/>
              <a:t> vestibulum. Semper </a:t>
            </a:r>
            <a:r>
              <a:rPr lang="en-GB" dirty="0" err="1"/>
              <a:t>risus</a:t>
            </a:r>
            <a:r>
              <a:rPr lang="en-GB" dirty="0"/>
              <a:t> in </a:t>
            </a:r>
            <a:r>
              <a:rPr lang="en-GB" dirty="0" err="1"/>
              <a:t>hendrerit</a:t>
            </a:r>
            <a:r>
              <a:rPr lang="en-GB" dirty="0"/>
              <a:t> gravida </a:t>
            </a:r>
            <a:r>
              <a:rPr lang="en-GB" dirty="0" err="1"/>
              <a:t>rutrum</a:t>
            </a:r>
            <a:r>
              <a:rPr lang="en-GB" dirty="0"/>
              <a:t>. </a:t>
            </a:r>
            <a:r>
              <a:rPr lang="en-GB" dirty="0" err="1"/>
              <a:t>Imperdiet</a:t>
            </a:r>
            <a:r>
              <a:rPr lang="en-GB" dirty="0"/>
              <a:t> </a:t>
            </a:r>
            <a:r>
              <a:rPr lang="en-GB" dirty="0" err="1"/>
              <a:t>massa</a:t>
            </a:r>
            <a:r>
              <a:rPr lang="en-GB" dirty="0"/>
              <a:t> </a:t>
            </a:r>
            <a:r>
              <a:rPr lang="en-GB" dirty="0" err="1"/>
              <a:t>tincidunt</a:t>
            </a:r>
            <a:r>
              <a:rPr lang="en-GB" dirty="0"/>
              <a:t> </a:t>
            </a:r>
            <a:r>
              <a:rPr lang="en-GB" dirty="0" err="1"/>
              <a:t>nunc</a:t>
            </a:r>
            <a:r>
              <a:rPr lang="en-GB" dirty="0"/>
              <a:t> pulvinar </a:t>
            </a:r>
            <a:r>
              <a:rPr lang="en-GB" dirty="0" err="1"/>
              <a:t>sapien</a:t>
            </a:r>
            <a:r>
              <a:rPr lang="en-GB" dirty="0"/>
              <a:t> et ligula </a:t>
            </a:r>
            <a:r>
              <a:rPr lang="en-GB" dirty="0" err="1"/>
              <a:t>ullamcorper</a:t>
            </a:r>
            <a:r>
              <a:rPr lang="en-GB" dirty="0"/>
              <a:t> </a:t>
            </a:r>
            <a:r>
              <a:rPr lang="en-GB" dirty="0" err="1"/>
              <a:t>malesuada</a:t>
            </a:r>
            <a:r>
              <a:rPr lang="en-GB" dirty="0"/>
              <a:t>.       Ac </a:t>
            </a:r>
            <a:r>
              <a:rPr lang="en-GB" dirty="0" err="1"/>
              <a:t>felis</a:t>
            </a:r>
            <a:r>
              <a:rPr lang="en-GB" dirty="0"/>
              <a:t> </a:t>
            </a:r>
            <a:r>
              <a:rPr lang="en-GB" dirty="0" err="1"/>
              <a:t>donec</a:t>
            </a:r>
            <a:r>
              <a:rPr lang="en-GB" dirty="0"/>
              <a:t> et </a:t>
            </a:r>
            <a:r>
              <a:rPr lang="en-GB" dirty="0" err="1"/>
              <a:t>odio</a:t>
            </a:r>
            <a:r>
              <a:rPr lang="en-GB" dirty="0"/>
              <a:t> </a:t>
            </a:r>
            <a:r>
              <a:rPr lang="en-GB" dirty="0" err="1"/>
              <a:t>pellentesque</a:t>
            </a:r>
            <a:r>
              <a:rPr lang="en-GB" dirty="0"/>
              <a:t> diam. In vitae </a:t>
            </a:r>
            <a:r>
              <a:rPr lang="en-GB" dirty="0" err="1"/>
              <a:t>turpis</a:t>
            </a:r>
            <a:r>
              <a:rPr lang="en-GB" dirty="0"/>
              <a:t> </a:t>
            </a:r>
            <a:r>
              <a:rPr lang="en-GB" dirty="0" err="1"/>
              <a:t>massa</a:t>
            </a:r>
            <a:r>
              <a:rPr lang="en-GB" dirty="0"/>
              <a:t> </a:t>
            </a:r>
            <a:r>
              <a:rPr lang="en-GB" dirty="0" err="1"/>
              <a:t>sed</a:t>
            </a:r>
            <a:r>
              <a:rPr lang="en-GB" dirty="0"/>
              <a:t> </a:t>
            </a:r>
            <a:r>
              <a:rPr lang="en-GB" dirty="0" err="1"/>
              <a:t>elementum</a:t>
            </a:r>
            <a:r>
              <a:rPr lang="en-GB" dirty="0"/>
              <a:t>. </a:t>
            </a:r>
            <a:r>
              <a:rPr lang="en-GB" dirty="0" err="1"/>
              <a:t>Imperdiet</a:t>
            </a:r>
            <a:r>
              <a:rPr lang="en-GB" dirty="0"/>
              <a:t> </a:t>
            </a:r>
            <a:r>
              <a:rPr lang="en-GB" dirty="0" err="1"/>
              <a:t>massa</a:t>
            </a:r>
            <a:r>
              <a:rPr lang="en-GB" dirty="0"/>
              <a:t> </a:t>
            </a:r>
            <a:r>
              <a:rPr lang="en-GB" dirty="0" err="1"/>
              <a:t>tincidunt</a:t>
            </a:r>
            <a:r>
              <a:rPr lang="en-GB" dirty="0"/>
              <a:t> </a:t>
            </a:r>
            <a:r>
              <a:rPr lang="en-GB" dirty="0" err="1"/>
              <a:t>nunc</a:t>
            </a:r>
            <a:r>
              <a:rPr lang="en-GB" dirty="0"/>
              <a:t> pulvinar </a:t>
            </a:r>
            <a:r>
              <a:rPr lang="en-GB" dirty="0" err="1"/>
              <a:t>sapien</a:t>
            </a:r>
            <a:r>
              <a:rPr lang="en-GB" dirty="0"/>
              <a:t> et ligula. Et </a:t>
            </a:r>
            <a:r>
              <a:rPr lang="en-GB" dirty="0" err="1"/>
              <a:t>tortor</a:t>
            </a:r>
            <a:r>
              <a:rPr lang="en-GB" dirty="0"/>
              <a:t> at </a:t>
            </a:r>
            <a:r>
              <a:rPr lang="en-GB" dirty="0" err="1"/>
              <a:t>risus</a:t>
            </a:r>
            <a:r>
              <a:rPr lang="en-GB" dirty="0"/>
              <a:t> </a:t>
            </a:r>
            <a:r>
              <a:rPr lang="en-GB" dirty="0" err="1"/>
              <a:t>viverra</a:t>
            </a:r>
            <a:r>
              <a:rPr lang="en-GB" dirty="0"/>
              <a:t> </a:t>
            </a:r>
            <a:r>
              <a:rPr lang="en-GB" dirty="0" err="1"/>
              <a:t>adipiscing</a:t>
            </a:r>
            <a:r>
              <a:rPr lang="en-GB" dirty="0"/>
              <a:t> at in. Cursus </a:t>
            </a:r>
            <a:r>
              <a:rPr lang="en-GB" dirty="0" err="1"/>
              <a:t>risus</a:t>
            </a:r>
            <a:r>
              <a:rPr lang="en-GB" dirty="0"/>
              <a:t> at </a:t>
            </a:r>
            <a:r>
              <a:rPr lang="en-GB" dirty="0" err="1"/>
              <a:t>ultrices</a:t>
            </a:r>
            <a:r>
              <a:rPr lang="en-GB" dirty="0"/>
              <a:t> mi tempus </a:t>
            </a:r>
            <a:r>
              <a:rPr lang="en-GB" dirty="0" err="1"/>
              <a:t>imperdiet</a:t>
            </a:r>
            <a:r>
              <a:rPr lang="en-GB" dirty="0"/>
              <a:t> </a:t>
            </a:r>
            <a:r>
              <a:rPr lang="en-GB" dirty="0" err="1"/>
              <a:t>nulla</a:t>
            </a:r>
            <a:r>
              <a:rPr lang="en-GB" dirty="0"/>
              <a:t> </a:t>
            </a:r>
            <a:r>
              <a:rPr lang="en-GB" dirty="0" err="1"/>
              <a:t>malesuada</a:t>
            </a:r>
            <a:r>
              <a:rPr lang="en-GB" dirty="0"/>
              <a:t>. At </a:t>
            </a:r>
            <a:r>
              <a:rPr lang="en-GB" dirty="0" err="1"/>
              <a:t>ultrices</a:t>
            </a:r>
            <a:r>
              <a:rPr lang="en-GB" dirty="0"/>
              <a:t> mi tempus </a:t>
            </a:r>
            <a:r>
              <a:rPr lang="en-GB" dirty="0" err="1"/>
              <a:t>imperdiet</a:t>
            </a:r>
            <a:r>
              <a:rPr lang="en-GB" dirty="0"/>
              <a:t> </a:t>
            </a:r>
            <a:r>
              <a:rPr lang="en-GB" dirty="0" err="1"/>
              <a:t>nulla</a:t>
            </a:r>
            <a:r>
              <a:rPr lang="en-GB" dirty="0"/>
              <a:t> </a:t>
            </a:r>
            <a:r>
              <a:rPr lang="en-GB" dirty="0" err="1"/>
              <a:t>malesuada</a:t>
            </a:r>
            <a:r>
              <a:rPr lang="en-GB" dirty="0"/>
              <a:t> </a:t>
            </a:r>
            <a:r>
              <a:rPr lang="en-GB" dirty="0" err="1"/>
              <a:t>pellentesque</a:t>
            </a:r>
            <a:r>
              <a:rPr lang="en-GB" dirty="0"/>
              <a:t> </a:t>
            </a:r>
            <a:r>
              <a:rPr lang="en-GB" dirty="0" err="1"/>
              <a:t>elit</a:t>
            </a:r>
            <a:r>
              <a:rPr lang="en-GB" dirty="0"/>
              <a:t>. Nunc </a:t>
            </a:r>
            <a:r>
              <a:rPr lang="en-GB" dirty="0" err="1"/>
              <a:t>vel</a:t>
            </a:r>
            <a:r>
              <a:rPr lang="en-GB" dirty="0"/>
              <a:t> </a:t>
            </a:r>
            <a:r>
              <a:rPr lang="en-GB" dirty="0" err="1"/>
              <a:t>risus</a:t>
            </a:r>
            <a:r>
              <a:rPr lang="en-GB" dirty="0"/>
              <a:t> </a:t>
            </a:r>
            <a:r>
              <a:rPr lang="en-GB" dirty="0" err="1"/>
              <a:t>commodo</a:t>
            </a:r>
            <a:r>
              <a:rPr lang="en-GB" dirty="0"/>
              <a:t> </a:t>
            </a:r>
            <a:r>
              <a:rPr lang="en-GB" dirty="0" err="1"/>
              <a:t>viverra</a:t>
            </a:r>
            <a:r>
              <a:rPr lang="en-GB" dirty="0"/>
              <a:t> </a:t>
            </a:r>
            <a:r>
              <a:rPr lang="en-GB" dirty="0" err="1"/>
              <a:t>maecenas</a:t>
            </a:r>
            <a:r>
              <a:rPr lang="en-GB" dirty="0"/>
              <a:t>.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duis</a:t>
            </a:r>
            <a:r>
              <a:rPr lang="en-GB" dirty="0"/>
              <a:t>. </a:t>
            </a:r>
          </a:p>
        </p:txBody>
      </p:sp>
      <p:sp>
        <p:nvSpPr>
          <p:cNvPr id="24" name="Text Placeholder 22">
            <a:extLst>
              <a:ext uri="{FF2B5EF4-FFF2-40B4-BE49-F238E27FC236}">
                <a16:creationId xmlns:a16="http://schemas.microsoft.com/office/drawing/2014/main" id="{D33787D1-5C01-9949-B9E7-8931AD3F5DE2}"/>
              </a:ext>
            </a:extLst>
          </p:cNvPr>
          <p:cNvSpPr>
            <a:spLocks noGrp="1"/>
          </p:cNvSpPr>
          <p:nvPr>
            <p:ph type="body" sz="quarter" idx="32" hasCustomPrompt="1"/>
          </p:nvPr>
        </p:nvSpPr>
        <p:spPr>
          <a:xfrm>
            <a:off x="622800" y="1752059"/>
            <a:ext cx="7200000" cy="323165"/>
          </a:xfrm>
        </p:spPr>
        <p:txBody>
          <a:bodyPr wrap="square" anchor="b">
            <a:spAutoFit/>
          </a:bodyPr>
          <a:lstStyle>
            <a:lvl1pPr marL="0" indent="0">
              <a:lnSpc>
                <a:spcPct val="100000"/>
              </a:lnSpc>
              <a:buNone/>
              <a:defRPr sz="1500" b="1" i="0">
                <a:solidFill>
                  <a:schemeClr val="accent1"/>
                </a:solidFill>
                <a:latin typeface="Equip Extended" panose="02000503030000020004" pitchFamily="2" charset="77"/>
              </a:defRPr>
            </a:lvl1pPr>
          </a:lstStyle>
          <a:p>
            <a:r>
              <a:rPr lang="en-GB" dirty="0"/>
              <a:t>Edit paragraph headline</a:t>
            </a:r>
            <a:endParaRPr lang="en-PT" dirty="0"/>
          </a:p>
        </p:txBody>
      </p:sp>
      <p:sp>
        <p:nvSpPr>
          <p:cNvPr id="8" name="Text Placeholder 7">
            <a:extLst>
              <a:ext uri="{FF2B5EF4-FFF2-40B4-BE49-F238E27FC236}">
                <a16:creationId xmlns:a16="http://schemas.microsoft.com/office/drawing/2014/main" id="{2B194115-C80D-C847-B4D6-BB1148451F3B}"/>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9" name="Title 1">
            <a:extLst>
              <a:ext uri="{FF2B5EF4-FFF2-40B4-BE49-F238E27FC236}">
                <a16:creationId xmlns:a16="http://schemas.microsoft.com/office/drawing/2014/main" id="{83B12B0E-64A0-4A44-8074-6B371F1CA061}"/>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13" name="Text Placeholder 7">
            <a:extLst>
              <a:ext uri="{FF2B5EF4-FFF2-40B4-BE49-F238E27FC236}">
                <a16:creationId xmlns:a16="http://schemas.microsoft.com/office/drawing/2014/main" id="{6DFF1715-6CAB-074C-AF7F-DDEDDADEBF78}"/>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88391396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5_6_Bullet List 3 Columns">
    <p:bg>
      <p:bgPr>
        <a:solidFill>
          <a:schemeClr val="bg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19" name="Text Placeholder 7">
            <a:extLst>
              <a:ext uri="{FF2B5EF4-FFF2-40B4-BE49-F238E27FC236}">
                <a16:creationId xmlns:a16="http://schemas.microsoft.com/office/drawing/2014/main" id="{FFFBB409-1DFD-1441-8895-D381848D5ABE}"/>
              </a:ext>
            </a:extLst>
          </p:cNvPr>
          <p:cNvSpPr>
            <a:spLocks noGrp="1"/>
          </p:cNvSpPr>
          <p:nvPr>
            <p:ph type="body" sz="quarter" idx="31" hasCustomPrompt="1"/>
          </p:nvPr>
        </p:nvSpPr>
        <p:spPr>
          <a:xfrm>
            <a:off x="622215" y="2153050"/>
            <a:ext cx="3240000" cy="1242254"/>
          </a:xfrm>
          <a:prstGeom prst="rect">
            <a:avLst/>
          </a:prstGeom>
        </p:spPr>
        <p:txBody>
          <a:bodyPr wrap="square" tIns="72000" numCol="1" spcCol="720000" anchor="t">
            <a:spAutoFit/>
          </a:bodyPr>
          <a:lstStyle>
            <a:lvl1pPr marL="171450" indent="-171450">
              <a:lnSpc>
                <a:spcPct val="100000"/>
              </a:lnSpc>
              <a:buFont typeface="Arial" panose="020B0604020202020204" pitchFamily="34" charset="0"/>
              <a:buChar char="•"/>
              <a:defRPr sz="1200" b="0" i="0">
                <a:solidFill>
                  <a:schemeClr val="tx1"/>
                </a:solidFill>
                <a:latin typeface="Equip Light" panose="02000503000000020004" pitchFamily="2" charset="77"/>
              </a:defRPr>
            </a:lvl1pPr>
          </a:lstStyle>
          <a:p>
            <a:pPr lvl="0"/>
            <a:r>
              <a:rPr lang="en-GB" dirty="0"/>
              <a:t>Option 1</a:t>
            </a:r>
          </a:p>
          <a:p>
            <a:pPr lvl="0"/>
            <a:r>
              <a:rPr lang="en-GB" dirty="0"/>
              <a:t>Option 2</a:t>
            </a:r>
          </a:p>
          <a:p>
            <a:pPr lvl="0"/>
            <a:r>
              <a:rPr lang="en-GB" dirty="0"/>
              <a:t>Option 3</a:t>
            </a:r>
          </a:p>
          <a:p>
            <a:pPr lvl="0"/>
            <a:r>
              <a:rPr lang="en-GB" dirty="0"/>
              <a:t>Option 4</a:t>
            </a:r>
          </a:p>
        </p:txBody>
      </p:sp>
      <p:sp>
        <p:nvSpPr>
          <p:cNvPr id="24" name="Text Placeholder 22">
            <a:extLst>
              <a:ext uri="{FF2B5EF4-FFF2-40B4-BE49-F238E27FC236}">
                <a16:creationId xmlns:a16="http://schemas.microsoft.com/office/drawing/2014/main" id="{D33787D1-5C01-9949-B9E7-8931AD3F5DE2}"/>
              </a:ext>
            </a:extLst>
          </p:cNvPr>
          <p:cNvSpPr>
            <a:spLocks noGrp="1"/>
          </p:cNvSpPr>
          <p:nvPr>
            <p:ph type="body" sz="quarter" idx="32" hasCustomPrompt="1"/>
          </p:nvPr>
        </p:nvSpPr>
        <p:spPr>
          <a:xfrm>
            <a:off x="622800" y="1752059"/>
            <a:ext cx="3240000" cy="323165"/>
          </a:xfrm>
        </p:spPr>
        <p:txBody>
          <a:bodyPr wrap="square" anchor="b">
            <a:spAutoFit/>
          </a:bodyPr>
          <a:lstStyle>
            <a:lvl1pPr marL="0" indent="0">
              <a:lnSpc>
                <a:spcPct val="100000"/>
              </a:lnSpc>
              <a:buNone/>
              <a:defRPr sz="1500" b="1" i="0">
                <a:solidFill>
                  <a:schemeClr val="accent1"/>
                </a:solidFill>
                <a:latin typeface="Equip Extended" panose="02000503030000020004" pitchFamily="2" charset="77"/>
              </a:defRPr>
            </a:lvl1pPr>
          </a:lstStyle>
          <a:p>
            <a:r>
              <a:rPr lang="en-GB" dirty="0"/>
              <a:t>Edit bullet list header</a:t>
            </a:r>
            <a:endParaRPr lang="en-PT" dirty="0"/>
          </a:p>
        </p:txBody>
      </p:sp>
      <p:sp>
        <p:nvSpPr>
          <p:cNvPr id="15" name="Text Placeholder 7">
            <a:extLst>
              <a:ext uri="{FF2B5EF4-FFF2-40B4-BE49-F238E27FC236}">
                <a16:creationId xmlns:a16="http://schemas.microsoft.com/office/drawing/2014/main" id="{C78A7B21-04FA-5E4F-8490-D2EF92E9A416}"/>
              </a:ext>
            </a:extLst>
          </p:cNvPr>
          <p:cNvSpPr>
            <a:spLocks noGrp="1"/>
          </p:cNvSpPr>
          <p:nvPr>
            <p:ph type="body" sz="quarter" idx="33" hasCustomPrompt="1"/>
          </p:nvPr>
        </p:nvSpPr>
        <p:spPr>
          <a:xfrm>
            <a:off x="4438800" y="2153050"/>
            <a:ext cx="3240000" cy="1242254"/>
          </a:xfrm>
          <a:prstGeom prst="rect">
            <a:avLst/>
          </a:prstGeom>
        </p:spPr>
        <p:txBody>
          <a:bodyPr wrap="square" tIns="72000" numCol="1" spcCol="720000" anchor="t">
            <a:spAutoFit/>
          </a:bodyPr>
          <a:lstStyle>
            <a:lvl1pPr marL="171450" indent="-171450">
              <a:lnSpc>
                <a:spcPct val="100000"/>
              </a:lnSpc>
              <a:buFont typeface="Arial" panose="020B0604020202020204" pitchFamily="34" charset="0"/>
              <a:buChar char="•"/>
              <a:defRPr sz="1200" b="0" i="0">
                <a:solidFill>
                  <a:schemeClr val="tx1"/>
                </a:solidFill>
                <a:latin typeface="Equip Light" panose="02000503000000020004" pitchFamily="2" charset="77"/>
              </a:defRPr>
            </a:lvl1pPr>
          </a:lstStyle>
          <a:p>
            <a:pPr lvl="0"/>
            <a:r>
              <a:rPr lang="en-GB" dirty="0"/>
              <a:t>Option 1</a:t>
            </a:r>
          </a:p>
          <a:p>
            <a:pPr lvl="0"/>
            <a:r>
              <a:rPr lang="en-GB" dirty="0"/>
              <a:t>Option 2</a:t>
            </a:r>
          </a:p>
          <a:p>
            <a:pPr lvl="0"/>
            <a:r>
              <a:rPr lang="en-GB" dirty="0"/>
              <a:t>Option 3</a:t>
            </a:r>
          </a:p>
          <a:p>
            <a:pPr lvl="0"/>
            <a:r>
              <a:rPr lang="en-GB" dirty="0"/>
              <a:t>Option 4</a:t>
            </a:r>
          </a:p>
        </p:txBody>
      </p:sp>
      <p:sp>
        <p:nvSpPr>
          <p:cNvPr id="16" name="Text Placeholder 22">
            <a:extLst>
              <a:ext uri="{FF2B5EF4-FFF2-40B4-BE49-F238E27FC236}">
                <a16:creationId xmlns:a16="http://schemas.microsoft.com/office/drawing/2014/main" id="{48B0615E-22A7-CC42-94FD-A7C37B867CC0}"/>
              </a:ext>
            </a:extLst>
          </p:cNvPr>
          <p:cNvSpPr>
            <a:spLocks noGrp="1"/>
          </p:cNvSpPr>
          <p:nvPr>
            <p:ph type="body" sz="quarter" idx="34" hasCustomPrompt="1"/>
          </p:nvPr>
        </p:nvSpPr>
        <p:spPr>
          <a:xfrm>
            <a:off x="4438800" y="1752059"/>
            <a:ext cx="3240000" cy="323165"/>
          </a:xfrm>
        </p:spPr>
        <p:txBody>
          <a:bodyPr wrap="square" anchor="b">
            <a:spAutoFit/>
          </a:bodyPr>
          <a:lstStyle>
            <a:lvl1pPr marL="0" indent="0">
              <a:lnSpc>
                <a:spcPct val="100000"/>
              </a:lnSpc>
              <a:buNone/>
              <a:defRPr sz="1500" b="1" i="0">
                <a:solidFill>
                  <a:schemeClr val="accent1"/>
                </a:solidFill>
                <a:latin typeface="Equip Extended" panose="02000503030000020004" pitchFamily="2" charset="77"/>
              </a:defRPr>
            </a:lvl1pPr>
          </a:lstStyle>
          <a:p>
            <a:r>
              <a:rPr lang="en-GB" dirty="0"/>
              <a:t>Edit bullet list header</a:t>
            </a:r>
            <a:endParaRPr lang="en-PT" dirty="0"/>
          </a:p>
        </p:txBody>
      </p:sp>
      <p:sp>
        <p:nvSpPr>
          <p:cNvPr id="17" name="Text Placeholder 7">
            <a:extLst>
              <a:ext uri="{FF2B5EF4-FFF2-40B4-BE49-F238E27FC236}">
                <a16:creationId xmlns:a16="http://schemas.microsoft.com/office/drawing/2014/main" id="{49286076-D2CF-5340-9920-94D853FE7E4F}"/>
              </a:ext>
            </a:extLst>
          </p:cNvPr>
          <p:cNvSpPr>
            <a:spLocks noGrp="1"/>
          </p:cNvSpPr>
          <p:nvPr>
            <p:ph type="body" sz="quarter" idx="35" hasCustomPrompt="1"/>
          </p:nvPr>
        </p:nvSpPr>
        <p:spPr>
          <a:xfrm>
            <a:off x="8254800" y="2153050"/>
            <a:ext cx="3240000" cy="1242254"/>
          </a:xfrm>
          <a:prstGeom prst="rect">
            <a:avLst/>
          </a:prstGeom>
        </p:spPr>
        <p:txBody>
          <a:bodyPr wrap="square" tIns="72000" numCol="1" spcCol="720000" anchor="t">
            <a:spAutoFit/>
          </a:bodyPr>
          <a:lstStyle>
            <a:lvl1pPr marL="171450" indent="-171450">
              <a:lnSpc>
                <a:spcPct val="100000"/>
              </a:lnSpc>
              <a:buFont typeface="Arial" panose="020B0604020202020204" pitchFamily="34" charset="0"/>
              <a:buChar char="•"/>
              <a:defRPr sz="1200" b="0" i="0">
                <a:solidFill>
                  <a:schemeClr val="tx1"/>
                </a:solidFill>
                <a:latin typeface="Equip Light" panose="02000503000000020004" pitchFamily="2" charset="77"/>
              </a:defRPr>
            </a:lvl1pPr>
          </a:lstStyle>
          <a:p>
            <a:pPr lvl="0"/>
            <a:r>
              <a:rPr lang="en-GB" dirty="0"/>
              <a:t>Option 1</a:t>
            </a:r>
          </a:p>
          <a:p>
            <a:pPr lvl="0"/>
            <a:r>
              <a:rPr lang="en-GB" dirty="0"/>
              <a:t>Option 2</a:t>
            </a:r>
          </a:p>
          <a:p>
            <a:pPr lvl="0"/>
            <a:r>
              <a:rPr lang="en-GB" dirty="0"/>
              <a:t>Option 3</a:t>
            </a:r>
          </a:p>
          <a:p>
            <a:pPr lvl="0"/>
            <a:r>
              <a:rPr lang="en-GB" dirty="0"/>
              <a:t>Option 4</a:t>
            </a:r>
          </a:p>
        </p:txBody>
      </p:sp>
      <p:sp>
        <p:nvSpPr>
          <p:cNvPr id="18" name="Text Placeholder 22">
            <a:extLst>
              <a:ext uri="{FF2B5EF4-FFF2-40B4-BE49-F238E27FC236}">
                <a16:creationId xmlns:a16="http://schemas.microsoft.com/office/drawing/2014/main" id="{3EBE9E55-0CC6-F44F-9807-4252D0830038}"/>
              </a:ext>
            </a:extLst>
          </p:cNvPr>
          <p:cNvSpPr>
            <a:spLocks noGrp="1"/>
          </p:cNvSpPr>
          <p:nvPr>
            <p:ph type="body" sz="quarter" idx="36" hasCustomPrompt="1"/>
          </p:nvPr>
        </p:nvSpPr>
        <p:spPr>
          <a:xfrm>
            <a:off x="8254800" y="1752059"/>
            <a:ext cx="3240000" cy="323165"/>
          </a:xfrm>
        </p:spPr>
        <p:txBody>
          <a:bodyPr wrap="square" anchor="b">
            <a:spAutoFit/>
          </a:bodyPr>
          <a:lstStyle>
            <a:lvl1pPr marL="0" indent="0">
              <a:lnSpc>
                <a:spcPct val="100000"/>
              </a:lnSpc>
              <a:buNone/>
              <a:defRPr sz="1500" b="1" i="0">
                <a:solidFill>
                  <a:schemeClr val="accent1"/>
                </a:solidFill>
                <a:latin typeface="Equip Extended" panose="02000503030000020004" pitchFamily="2" charset="77"/>
              </a:defRPr>
            </a:lvl1pPr>
          </a:lstStyle>
          <a:p>
            <a:r>
              <a:rPr lang="en-GB" dirty="0"/>
              <a:t>Edit bullet list header</a:t>
            </a:r>
            <a:endParaRPr lang="en-PT" dirty="0"/>
          </a:p>
        </p:txBody>
      </p:sp>
      <p:sp>
        <p:nvSpPr>
          <p:cNvPr id="12" name="Text Placeholder 7">
            <a:extLst>
              <a:ext uri="{FF2B5EF4-FFF2-40B4-BE49-F238E27FC236}">
                <a16:creationId xmlns:a16="http://schemas.microsoft.com/office/drawing/2014/main" id="{9DE1E3AC-AA13-E348-B65E-35E523F0E538}"/>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13" name="Title 1">
            <a:extLst>
              <a:ext uri="{FF2B5EF4-FFF2-40B4-BE49-F238E27FC236}">
                <a16:creationId xmlns:a16="http://schemas.microsoft.com/office/drawing/2014/main" id="{153356B9-B028-0E49-830E-51F84F71E402}"/>
              </a:ext>
            </a:extLst>
          </p:cNvPr>
          <p:cNvSpPr>
            <a:spLocks noGrp="1"/>
          </p:cNvSpPr>
          <p:nvPr>
            <p:ph type="title" hasCustomPrompt="1"/>
          </p:nvPr>
        </p:nvSpPr>
        <p:spPr>
          <a:xfrm>
            <a:off x="626398" y="481125"/>
            <a:ext cx="7052399" cy="488201"/>
          </a:xfrm>
          <a:prstGeom prst="rect">
            <a:avLst/>
          </a:prstGeom>
        </p:spPr>
        <p:txBody>
          <a:bodyPr wrap="square"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14" name="Text Placeholder 7">
            <a:extLst>
              <a:ext uri="{FF2B5EF4-FFF2-40B4-BE49-F238E27FC236}">
                <a16:creationId xmlns:a16="http://schemas.microsoft.com/office/drawing/2014/main" id="{F603DCFE-C6A9-1043-A346-81DA4F73B84C}"/>
              </a:ext>
            </a:extLst>
          </p:cNvPr>
          <p:cNvSpPr>
            <a:spLocks noGrp="1"/>
          </p:cNvSpPr>
          <p:nvPr>
            <p:ph type="body" sz="quarter" idx="29" hasCustomPrompt="1"/>
          </p:nvPr>
        </p:nvSpPr>
        <p:spPr>
          <a:xfrm>
            <a:off x="626401" y="930188"/>
            <a:ext cx="7052399"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202514182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5_7_Bullet List 2 Columns">
    <p:bg>
      <p:bgPr>
        <a:solidFill>
          <a:schemeClr val="bg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19" name="Text Placeholder 7">
            <a:extLst>
              <a:ext uri="{FF2B5EF4-FFF2-40B4-BE49-F238E27FC236}">
                <a16:creationId xmlns:a16="http://schemas.microsoft.com/office/drawing/2014/main" id="{FFFBB409-1DFD-1441-8895-D381848D5ABE}"/>
              </a:ext>
            </a:extLst>
          </p:cNvPr>
          <p:cNvSpPr>
            <a:spLocks noGrp="1"/>
          </p:cNvSpPr>
          <p:nvPr>
            <p:ph type="body" sz="quarter" idx="31" hasCustomPrompt="1"/>
          </p:nvPr>
        </p:nvSpPr>
        <p:spPr>
          <a:xfrm>
            <a:off x="622215" y="2153053"/>
            <a:ext cx="5148000" cy="1242254"/>
          </a:xfrm>
          <a:prstGeom prst="rect">
            <a:avLst/>
          </a:prstGeom>
        </p:spPr>
        <p:txBody>
          <a:bodyPr wrap="square" tIns="72000" numCol="1" spcCol="720000" anchor="t">
            <a:spAutoFit/>
          </a:bodyPr>
          <a:lstStyle>
            <a:lvl1pPr marL="171450" indent="-171450">
              <a:lnSpc>
                <a:spcPct val="100000"/>
              </a:lnSpc>
              <a:buFont typeface="Arial" panose="020B0604020202020204" pitchFamily="34" charset="0"/>
              <a:buChar char="•"/>
              <a:defRPr sz="1200" b="0" i="0">
                <a:solidFill>
                  <a:schemeClr val="tx1"/>
                </a:solidFill>
                <a:latin typeface="Equip Light" panose="02000503000000020004" pitchFamily="2" charset="77"/>
              </a:defRPr>
            </a:lvl1pPr>
          </a:lstStyle>
          <a:p>
            <a:pPr lvl="0"/>
            <a:r>
              <a:rPr lang="en-GB" dirty="0"/>
              <a:t>Option 1</a:t>
            </a:r>
          </a:p>
          <a:p>
            <a:pPr lvl="0"/>
            <a:r>
              <a:rPr lang="en-GB" dirty="0"/>
              <a:t>Option 2</a:t>
            </a:r>
          </a:p>
          <a:p>
            <a:pPr lvl="0"/>
            <a:r>
              <a:rPr lang="en-GB" dirty="0"/>
              <a:t>Option 3</a:t>
            </a:r>
          </a:p>
          <a:p>
            <a:pPr lvl="0"/>
            <a:r>
              <a:rPr lang="en-GB" dirty="0"/>
              <a:t>Option 4</a:t>
            </a:r>
          </a:p>
        </p:txBody>
      </p:sp>
      <p:sp>
        <p:nvSpPr>
          <p:cNvPr id="24" name="Text Placeholder 22">
            <a:extLst>
              <a:ext uri="{FF2B5EF4-FFF2-40B4-BE49-F238E27FC236}">
                <a16:creationId xmlns:a16="http://schemas.microsoft.com/office/drawing/2014/main" id="{D33787D1-5C01-9949-B9E7-8931AD3F5DE2}"/>
              </a:ext>
            </a:extLst>
          </p:cNvPr>
          <p:cNvSpPr>
            <a:spLocks noGrp="1"/>
          </p:cNvSpPr>
          <p:nvPr>
            <p:ph type="body" sz="quarter" idx="32" hasCustomPrompt="1"/>
          </p:nvPr>
        </p:nvSpPr>
        <p:spPr>
          <a:xfrm>
            <a:off x="622800" y="1752062"/>
            <a:ext cx="5148000" cy="323165"/>
          </a:xfrm>
        </p:spPr>
        <p:txBody>
          <a:bodyPr wrap="square" anchor="b">
            <a:spAutoFit/>
          </a:bodyPr>
          <a:lstStyle>
            <a:lvl1pPr marL="0" indent="0">
              <a:lnSpc>
                <a:spcPct val="100000"/>
              </a:lnSpc>
              <a:buNone/>
              <a:defRPr sz="1500" b="1" i="0">
                <a:solidFill>
                  <a:schemeClr val="accent1"/>
                </a:solidFill>
                <a:latin typeface="Equip Extended" panose="02000503030000020004" pitchFamily="2" charset="77"/>
              </a:defRPr>
            </a:lvl1pPr>
          </a:lstStyle>
          <a:p>
            <a:r>
              <a:rPr lang="en-GB" dirty="0"/>
              <a:t>Edit bullet list header</a:t>
            </a:r>
            <a:endParaRPr lang="en-PT" dirty="0"/>
          </a:p>
        </p:txBody>
      </p:sp>
      <p:sp>
        <p:nvSpPr>
          <p:cNvPr id="15" name="Text Placeholder 7">
            <a:extLst>
              <a:ext uri="{FF2B5EF4-FFF2-40B4-BE49-F238E27FC236}">
                <a16:creationId xmlns:a16="http://schemas.microsoft.com/office/drawing/2014/main" id="{C78A7B21-04FA-5E4F-8490-D2EF92E9A416}"/>
              </a:ext>
            </a:extLst>
          </p:cNvPr>
          <p:cNvSpPr>
            <a:spLocks noGrp="1"/>
          </p:cNvSpPr>
          <p:nvPr>
            <p:ph type="body" sz="quarter" idx="33" hasCustomPrompt="1"/>
          </p:nvPr>
        </p:nvSpPr>
        <p:spPr>
          <a:xfrm>
            <a:off x="6346800" y="2153053"/>
            <a:ext cx="5148000" cy="1242254"/>
          </a:xfrm>
          <a:prstGeom prst="rect">
            <a:avLst/>
          </a:prstGeom>
        </p:spPr>
        <p:txBody>
          <a:bodyPr wrap="square" tIns="72000" numCol="1" spcCol="720000" anchor="t">
            <a:spAutoFit/>
          </a:bodyPr>
          <a:lstStyle>
            <a:lvl1pPr marL="171450" indent="-171450">
              <a:lnSpc>
                <a:spcPct val="100000"/>
              </a:lnSpc>
              <a:buFont typeface="Arial" panose="020B0604020202020204" pitchFamily="34" charset="0"/>
              <a:buChar char="•"/>
              <a:defRPr sz="1200" b="0" i="0">
                <a:solidFill>
                  <a:schemeClr val="tx1"/>
                </a:solidFill>
                <a:latin typeface="Equip Light" panose="02000503000000020004" pitchFamily="2" charset="77"/>
              </a:defRPr>
            </a:lvl1pPr>
          </a:lstStyle>
          <a:p>
            <a:pPr lvl="0"/>
            <a:r>
              <a:rPr lang="en-GB" dirty="0"/>
              <a:t>Option 1</a:t>
            </a:r>
          </a:p>
          <a:p>
            <a:pPr lvl="0"/>
            <a:r>
              <a:rPr lang="en-GB" dirty="0"/>
              <a:t>Option 2</a:t>
            </a:r>
          </a:p>
          <a:p>
            <a:pPr lvl="0"/>
            <a:r>
              <a:rPr lang="en-GB" dirty="0"/>
              <a:t>Option 3</a:t>
            </a:r>
          </a:p>
          <a:p>
            <a:pPr lvl="0"/>
            <a:r>
              <a:rPr lang="en-GB" dirty="0"/>
              <a:t>Option 4</a:t>
            </a:r>
          </a:p>
        </p:txBody>
      </p:sp>
      <p:sp>
        <p:nvSpPr>
          <p:cNvPr id="16" name="Text Placeholder 22">
            <a:extLst>
              <a:ext uri="{FF2B5EF4-FFF2-40B4-BE49-F238E27FC236}">
                <a16:creationId xmlns:a16="http://schemas.microsoft.com/office/drawing/2014/main" id="{48B0615E-22A7-CC42-94FD-A7C37B867CC0}"/>
              </a:ext>
            </a:extLst>
          </p:cNvPr>
          <p:cNvSpPr>
            <a:spLocks noGrp="1"/>
          </p:cNvSpPr>
          <p:nvPr>
            <p:ph type="body" sz="quarter" idx="34" hasCustomPrompt="1"/>
          </p:nvPr>
        </p:nvSpPr>
        <p:spPr>
          <a:xfrm>
            <a:off x="6346800" y="1752062"/>
            <a:ext cx="5148000" cy="323165"/>
          </a:xfrm>
        </p:spPr>
        <p:txBody>
          <a:bodyPr wrap="square" anchor="b">
            <a:spAutoFit/>
          </a:bodyPr>
          <a:lstStyle>
            <a:lvl1pPr marL="0" indent="0">
              <a:lnSpc>
                <a:spcPct val="100000"/>
              </a:lnSpc>
              <a:buNone/>
              <a:defRPr sz="1500" b="1" i="0">
                <a:solidFill>
                  <a:schemeClr val="accent1"/>
                </a:solidFill>
                <a:latin typeface="Equip Extended" panose="02000503030000020004" pitchFamily="2" charset="77"/>
              </a:defRPr>
            </a:lvl1pPr>
          </a:lstStyle>
          <a:p>
            <a:r>
              <a:rPr lang="en-GB" dirty="0"/>
              <a:t>Edit bullet list header</a:t>
            </a:r>
            <a:endParaRPr lang="en-PT" dirty="0"/>
          </a:p>
        </p:txBody>
      </p:sp>
      <p:sp>
        <p:nvSpPr>
          <p:cNvPr id="11" name="Text Placeholder 7">
            <a:extLst>
              <a:ext uri="{FF2B5EF4-FFF2-40B4-BE49-F238E27FC236}">
                <a16:creationId xmlns:a16="http://schemas.microsoft.com/office/drawing/2014/main" id="{9CFAFAB4-3447-804B-87EA-0C0D570EDE3A}"/>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12" name="Title 1">
            <a:extLst>
              <a:ext uri="{FF2B5EF4-FFF2-40B4-BE49-F238E27FC236}">
                <a16:creationId xmlns:a16="http://schemas.microsoft.com/office/drawing/2014/main" id="{5E5AE374-2ADF-864F-A858-448473196A08}"/>
              </a:ext>
            </a:extLst>
          </p:cNvPr>
          <p:cNvSpPr>
            <a:spLocks noGrp="1"/>
          </p:cNvSpPr>
          <p:nvPr>
            <p:ph type="title" hasCustomPrompt="1"/>
          </p:nvPr>
        </p:nvSpPr>
        <p:spPr>
          <a:xfrm>
            <a:off x="626398" y="481125"/>
            <a:ext cx="5143814" cy="488201"/>
          </a:xfrm>
          <a:prstGeom prst="rect">
            <a:avLst/>
          </a:prstGeom>
        </p:spPr>
        <p:txBody>
          <a:bodyPr wrap="square"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13" name="Text Placeholder 7">
            <a:extLst>
              <a:ext uri="{FF2B5EF4-FFF2-40B4-BE49-F238E27FC236}">
                <a16:creationId xmlns:a16="http://schemas.microsoft.com/office/drawing/2014/main" id="{560A6211-3D42-EB4C-9806-39784F79A21F}"/>
              </a:ext>
            </a:extLst>
          </p:cNvPr>
          <p:cNvSpPr>
            <a:spLocks noGrp="1"/>
          </p:cNvSpPr>
          <p:nvPr>
            <p:ph type="body" sz="quarter" idx="29" hasCustomPrompt="1"/>
          </p:nvPr>
        </p:nvSpPr>
        <p:spPr>
          <a:xfrm>
            <a:off x="626401" y="930188"/>
            <a:ext cx="5143814"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177674682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6_1_Photo 1 Right Subtitle">
    <p:bg>
      <p:bgPr>
        <a:solidFill>
          <a:schemeClr val="bg1"/>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A8D4FC00-C4DF-7F4F-AA41-3EAF7F48F07E}"/>
              </a:ext>
            </a:extLst>
          </p:cNvPr>
          <p:cNvSpPr>
            <a:spLocks noGrp="1"/>
          </p:cNvSpPr>
          <p:nvPr>
            <p:ph type="pic" sz="quarter" idx="14"/>
          </p:nvPr>
        </p:nvSpPr>
        <p:spPr>
          <a:xfrm>
            <a:off x="8592000" y="0"/>
            <a:ext cx="3600000" cy="6858000"/>
          </a:xfrm>
          <a:solidFill>
            <a:schemeClr val="accent1"/>
          </a:solidFill>
        </p:spPr>
        <p:txBody>
          <a:bodyPr/>
          <a:lstStyle>
            <a:lvl1pPr marL="0" indent="0">
              <a:buNone/>
              <a:defRPr>
                <a:solidFill>
                  <a:srgbClr val="00DBA9"/>
                </a:solidFill>
              </a:defRPr>
            </a:lvl1pPr>
          </a:lstStyle>
          <a:p>
            <a:r>
              <a:rPr lang="en-US"/>
              <a:t>Click icon to add picture</a:t>
            </a:r>
            <a:endParaRPr lang="en-PT" dirty="0"/>
          </a:p>
        </p:txBody>
      </p:sp>
      <p:sp>
        <p:nvSpPr>
          <p:cNvPr id="14" name="Picture Placeholder 13">
            <a:extLst>
              <a:ext uri="{FF2B5EF4-FFF2-40B4-BE49-F238E27FC236}">
                <a16:creationId xmlns:a16="http://schemas.microsoft.com/office/drawing/2014/main" id="{EE5E0337-0FF7-1B4F-9161-3EA3012A6F87}"/>
              </a:ext>
            </a:extLst>
          </p:cNvPr>
          <p:cNvSpPr>
            <a:spLocks noGrp="1"/>
          </p:cNvSpPr>
          <p:nvPr>
            <p:ph type="pic" sz="quarter" idx="13"/>
          </p:nvPr>
        </p:nvSpPr>
        <p:spPr>
          <a:xfrm>
            <a:off x="6791254" y="360000"/>
            <a:ext cx="5040000" cy="6138000"/>
          </a:xfrm>
          <a:solidFill>
            <a:schemeClr val="bg1"/>
          </a:solidFill>
        </p:spPr>
        <p:txBody>
          <a:bodyPr/>
          <a:lstStyle>
            <a:lvl1pPr marL="0" indent="0">
              <a:buNone/>
              <a:defRPr>
                <a:noFill/>
              </a:defRPr>
            </a:lvl1pPr>
          </a:lstStyle>
          <a:p>
            <a:r>
              <a:rPr lang="en-US"/>
              <a:t>Click icon to add picture</a:t>
            </a:r>
            <a:endParaRPr lang="en-PT" dirty="0"/>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77041" y="379903"/>
            <a:ext cx="813599" cy="715078"/>
          </a:xfrm>
          <a:prstGeom prst="rect">
            <a:avLst/>
          </a:prstGeom>
        </p:spPr>
      </p:pic>
      <p:sp>
        <p:nvSpPr>
          <p:cNvPr id="11" name="Text Placeholder 7">
            <a:extLst>
              <a:ext uri="{FF2B5EF4-FFF2-40B4-BE49-F238E27FC236}">
                <a16:creationId xmlns:a16="http://schemas.microsoft.com/office/drawing/2014/main" id="{935704D0-9C05-0141-B9AB-5DC28B7DC3B5}"/>
              </a:ext>
            </a:extLst>
          </p:cNvPr>
          <p:cNvSpPr>
            <a:spLocks noGrp="1"/>
          </p:cNvSpPr>
          <p:nvPr>
            <p:ph type="body" sz="quarter" idx="12" hasCustomPrompt="1"/>
          </p:nvPr>
        </p:nvSpPr>
        <p:spPr>
          <a:xfrm>
            <a:off x="626399" y="1885395"/>
            <a:ext cx="5455376"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
        <p:nvSpPr>
          <p:cNvPr id="9" name="Title 1">
            <a:extLst>
              <a:ext uri="{FF2B5EF4-FFF2-40B4-BE49-F238E27FC236}">
                <a16:creationId xmlns:a16="http://schemas.microsoft.com/office/drawing/2014/main" id="{07283330-B1D0-CE49-B8AD-62504910E9D6}"/>
              </a:ext>
            </a:extLst>
          </p:cNvPr>
          <p:cNvSpPr>
            <a:spLocks noGrp="1"/>
          </p:cNvSpPr>
          <p:nvPr>
            <p:ph type="title" hasCustomPrompt="1"/>
          </p:nvPr>
        </p:nvSpPr>
        <p:spPr>
          <a:xfrm>
            <a:off x="626399" y="1333692"/>
            <a:ext cx="5455376" cy="611312"/>
          </a:xfrm>
          <a:prstGeom prst="rect">
            <a:avLst/>
          </a:prstGeom>
        </p:spPr>
        <p:txBody>
          <a:bodyPr wrap="square" tIns="72000" anchor="t">
            <a:spAutoFit/>
          </a:bodyPr>
          <a:lstStyle>
            <a:lvl1pPr>
              <a:lnSpc>
                <a:spcPct val="100000"/>
              </a:lnSpc>
              <a:defRPr sz="3200" b="1" i="0">
                <a:solidFill>
                  <a:srgbClr val="060320"/>
                </a:solidFill>
                <a:latin typeface="Equip Extended" panose="02000503030000020004" pitchFamily="2" charset="77"/>
              </a:defRPr>
            </a:lvl1pPr>
          </a:lstStyle>
          <a:p>
            <a:r>
              <a:rPr lang="en-GB" dirty="0"/>
              <a:t>Edit title</a:t>
            </a:r>
            <a:endParaRPr lang="en-PT" dirty="0"/>
          </a:p>
        </p:txBody>
      </p:sp>
      <p:sp>
        <p:nvSpPr>
          <p:cNvPr id="8" name="Text Placeholder 7">
            <a:extLst>
              <a:ext uri="{FF2B5EF4-FFF2-40B4-BE49-F238E27FC236}">
                <a16:creationId xmlns:a16="http://schemas.microsoft.com/office/drawing/2014/main" id="{11AD677C-EA58-0740-A3A3-3B79C2B2E4CD}"/>
              </a:ext>
            </a:extLst>
          </p:cNvPr>
          <p:cNvSpPr>
            <a:spLocks noGrp="1"/>
          </p:cNvSpPr>
          <p:nvPr>
            <p:ph type="body" sz="quarter" idx="31" hasCustomPrompt="1"/>
          </p:nvPr>
        </p:nvSpPr>
        <p:spPr>
          <a:xfrm>
            <a:off x="626399" y="2430619"/>
            <a:ext cx="5455376" cy="488201"/>
          </a:xfrm>
          <a:prstGeom prst="rect">
            <a:avLst/>
          </a:prstGeom>
        </p:spPr>
        <p:txBody>
          <a:bodyPr wrap="square" tIns="72000" numCol="1" spcCol="720000" anchor="t">
            <a:spAutoFit/>
          </a:bodyPr>
          <a:lstStyle>
            <a:lvl1pPr marL="0" indent="0">
              <a:lnSpc>
                <a:spcPct val="100000"/>
              </a:lnSpc>
              <a:buFont typeface="Arial" panose="020B0604020202020204" pitchFamily="34" charset="0"/>
              <a:buNone/>
              <a:defRPr sz="1200" b="0" i="0">
                <a:solidFill>
                  <a:srgbClr val="060320"/>
                </a:solidFill>
                <a:latin typeface="Equip Light" panose="02000503000000020004" pitchFamily="2" charset="77"/>
              </a:defRPr>
            </a:lvl1pPr>
          </a:lstStyle>
          <a:p>
            <a:pPr lvl="0"/>
            <a:r>
              <a:rPr lang="en-GB" dirty="0"/>
              <a:t>Edit description; feel free to change </a:t>
            </a:r>
            <a:r>
              <a:rPr lang="en-GB" dirty="0" err="1"/>
              <a:t>color</a:t>
            </a:r>
            <a:r>
              <a:rPr lang="en-GB" dirty="0"/>
              <a:t> of photo-frame to “nightfall-blue” (#13294B) or to “lavender-purple” (#2E008B) </a:t>
            </a:r>
          </a:p>
        </p:txBody>
      </p:sp>
      <p:sp>
        <p:nvSpPr>
          <p:cNvPr id="10" name="Text Placeholder 7">
            <a:extLst>
              <a:ext uri="{FF2B5EF4-FFF2-40B4-BE49-F238E27FC236}">
                <a16:creationId xmlns:a16="http://schemas.microsoft.com/office/drawing/2014/main" id="{7F9EF952-71B7-674A-B8D1-D3BF55A7C22A}"/>
              </a:ext>
            </a:extLst>
          </p:cNvPr>
          <p:cNvSpPr>
            <a:spLocks noGrp="1"/>
          </p:cNvSpPr>
          <p:nvPr>
            <p:ph type="body" sz="quarter" idx="10" hasCustomPrompt="1"/>
          </p:nvPr>
        </p:nvSpPr>
        <p:spPr>
          <a:xfrm>
            <a:off x="639386" y="5876515"/>
            <a:ext cx="5442390"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Tree>
    <p:extLst>
      <p:ext uri="{BB962C8B-B14F-4D97-AF65-F5344CB8AC3E}">
        <p14:creationId xmlns:p14="http://schemas.microsoft.com/office/powerpoint/2010/main" val="48637120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6_2_Photo 1 Left Subtitle">
    <p:bg>
      <p:bgPr>
        <a:solidFill>
          <a:schemeClr val="bg1"/>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A8D4FC00-C4DF-7F4F-AA41-3EAF7F48F07E}"/>
              </a:ext>
            </a:extLst>
          </p:cNvPr>
          <p:cNvSpPr>
            <a:spLocks noGrp="1"/>
          </p:cNvSpPr>
          <p:nvPr>
            <p:ph type="pic" sz="quarter" idx="14"/>
          </p:nvPr>
        </p:nvSpPr>
        <p:spPr>
          <a:xfrm>
            <a:off x="0" y="0"/>
            <a:ext cx="3600000" cy="6858000"/>
          </a:xfrm>
          <a:solidFill>
            <a:schemeClr val="accent1"/>
          </a:solidFill>
        </p:spPr>
        <p:txBody>
          <a:bodyPr/>
          <a:lstStyle>
            <a:lvl1pPr marL="0" indent="0">
              <a:buNone/>
              <a:defRPr>
                <a:noFill/>
              </a:defRPr>
            </a:lvl1pPr>
          </a:lstStyle>
          <a:p>
            <a:r>
              <a:rPr lang="en-US"/>
              <a:t>Click icon to add picture</a:t>
            </a:r>
            <a:endParaRPr lang="en-PT" dirty="0"/>
          </a:p>
        </p:txBody>
      </p:sp>
      <p:sp>
        <p:nvSpPr>
          <p:cNvPr id="14" name="Picture Placeholder 13">
            <a:extLst>
              <a:ext uri="{FF2B5EF4-FFF2-40B4-BE49-F238E27FC236}">
                <a16:creationId xmlns:a16="http://schemas.microsoft.com/office/drawing/2014/main" id="{EE5E0337-0FF7-1B4F-9161-3EA3012A6F87}"/>
              </a:ext>
            </a:extLst>
          </p:cNvPr>
          <p:cNvSpPr>
            <a:spLocks noGrp="1"/>
          </p:cNvSpPr>
          <p:nvPr>
            <p:ph type="pic" sz="quarter" idx="13"/>
          </p:nvPr>
        </p:nvSpPr>
        <p:spPr>
          <a:xfrm>
            <a:off x="360000" y="360000"/>
            <a:ext cx="5040000" cy="6138000"/>
          </a:xfrm>
          <a:solidFill>
            <a:schemeClr val="bg1"/>
          </a:solidFill>
        </p:spPr>
        <p:txBody>
          <a:bodyPr/>
          <a:lstStyle>
            <a:lvl1pPr marL="0" indent="0">
              <a:buNone/>
              <a:defRPr>
                <a:noFill/>
              </a:defRPr>
            </a:lvl1pPr>
          </a:lstStyle>
          <a:p>
            <a:r>
              <a:rPr lang="en-US"/>
              <a:t>Click icon to add picture</a:t>
            </a:r>
            <a:endParaRPr lang="en-PT" dirty="0"/>
          </a:p>
        </p:txBody>
      </p:sp>
      <p:pic>
        <p:nvPicPr>
          <p:cNvPr id="7" name="Graphic 6">
            <a:extLst>
              <a:ext uri="{FF2B5EF4-FFF2-40B4-BE49-F238E27FC236}">
                <a16:creationId xmlns:a16="http://schemas.microsoft.com/office/drawing/2014/main" id="{68B0E22B-FCE9-754C-80EB-DF1C8C38A25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12" name="Text Placeholder 7">
            <a:extLst>
              <a:ext uri="{FF2B5EF4-FFF2-40B4-BE49-F238E27FC236}">
                <a16:creationId xmlns:a16="http://schemas.microsoft.com/office/drawing/2014/main" id="{733D04BC-2029-5F42-B2DA-18FE12DFDB5B}"/>
              </a:ext>
            </a:extLst>
          </p:cNvPr>
          <p:cNvSpPr>
            <a:spLocks noGrp="1"/>
          </p:cNvSpPr>
          <p:nvPr>
            <p:ph type="body" sz="quarter" idx="10" hasCustomPrompt="1"/>
          </p:nvPr>
        </p:nvSpPr>
        <p:spPr>
          <a:xfrm>
            <a:off x="6122186" y="5876515"/>
            <a:ext cx="5442390"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13" name="Text Placeholder 7">
            <a:extLst>
              <a:ext uri="{FF2B5EF4-FFF2-40B4-BE49-F238E27FC236}">
                <a16:creationId xmlns:a16="http://schemas.microsoft.com/office/drawing/2014/main" id="{0EA34B8E-7E97-A543-A4A5-F722DD3790F1}"/>
              </a:ext>
            </a:extLst>
          </p:cNvPr>
          <p:cNvSpPr>
            <a:spLocks noGrp="1"/>
          </p:cNvSpPr>
          <p:nvPr>
            <p:ph type="body" sz="quarter" idx="12" hasCustomPrompt="1"/>
          </p:nvPr>
        </p:nvSpPr>
        <p:spPr>
          <a:xfrm>
            <a:off x="6109200" y="1885395"/>
            <a:ext cx="5455376" cy="365091"/>
          </a:xfrm>
          <a:prstGeom prst="rect">
            <a:avLst/>
          </a:prstGeom>
        </p:spPr>
        <p:txBody>
          <a:bodyPr wrap="square" tIns="72000" anchor="t">
            <a:spAutoFit/>
          </a:bodyPr>
          <a:lstStyle>
            <a:lvl1pPr marL="0" indent="0">
              <a:lnSpc>
                <a:spcPct val="100000"/>
              </a:lnSpc>
              <a:buNone/>
              <a:defRPr sz="1600" b="0" i="0">
                <a:solidFill>
                  <a:schemeClr val="tx1"/>
                </a:solidFill>
                <a:latin typeface="Equip Extended Light" panose="02000503000000020004" pitchFamily="2" charset="77"/>
              </a:defRPr>
            </a:lvl1pPr>
          </a:lstStyle>
          <a:p>
            <a:pPr lvl="0"/>
            <a:r>
              <a:rPr lang="en-GB" dirty="0"/>
              <a:t>Edit subtitle</a:t>
            </a:r>
          </a:p>
        </p:txBody>
      </p:sp>
      <p:sp>
        <p:nvSpPr>
          <p:cNvPr id="15" name="Title 1">
            <a:extLst>
              <a:ext uri="{FF2B5EF4-FFF2-40B4-BE49-F238E27FC236}">
                <a16:creationId xmlns:a16="http://schemas.microsoft.com/office/drawing/2014/main" id="{2D4316BD-0421-5643-9C3E-86BD0386F83A}"/>
              </a:ext>
            </a:extLst>
          </p:cNvPr>
          <p:cNvSpPr>
            <a:spLocks noGrp="1"/>
          </p:cNvSpPr>
          <p:nvPr>
            <p:ph type="title" hasCustomPrompt="1"/>
          </p:nvPr>
        </p:nvSpPr>
        <p:spPr>
          <a:xfrm>
            <a:off x="6109200" y="1333692"/>
            <a:ext cx="5455376" cy="611312"/>
          </a:xfrm>
          <a:prstGeom prst="rect">
            <a:avLst/>
          </a:prstGeom>
        </p:spPr>
        <p:txBody>
          <a:bodyPr wrap="square" tIns="72000" anchor="t">
            <a:spAutoFit/>
          </a:bodyPr>
          <a:lstStyle>
            <a:lvl1pPr>
              <a:lnSpc>
                <a:spcPct val="100000"/>
              </a:lnSpc>
              <a:defRPr sz="3200" b="1" i="0">
                <a:solidFill>
                  <a:schemeClr val="tx1"/>
                </a:solidFill>
                <a:latin typeface="Equip Extended" panose="02000503030000020004" pitchFamily="2" charset="77"/>
              </a:defRPr>
            </a:lvl1pPr>
          </a:lstStyle>
          <a:p>
            <a:r>
              <a:rPr lang="en-GB" dirty="0"/>
              <a:t>Edit title</a:t>
            </a:r>
            <a:endParaRPr lang="en-PT" dirty="0"/>
          </a:p>
        </p:txBody>
      </p:sp>
      <p:sp>
        <p:nvSpPr>
          <p:cNvPr id="16" name="Text Placeholder 7">
            <a:extLst>
              <a:ext uri="{FF2B5EF4-FFF2-40B4-BE49-F238E27FC236}">
                <a16:creationId xmlns:a16="http://schemas.microsoft.com/office/drawing/2014/main" id="{2D96C5BE-73D1-584A-99EB-3318DF8F4DDC}"/>
              </a:ext>
            </a:extLst>
          </p:cNvPr>
          <p:cNvSpPr>
            <a:spLocks noGrp="1"/>
          </p:cNvSpPr>
          <p:nvPr>
            <p:ph type="body" sz="quarter" idx="31" hasCustomPrompt="1"/>
          </p:nvPr>
        </p:nvSpPr>
        <p:spPr>
          <a:xfrm>
            <a:off x="6109200" y="2430619"/>
            <a:ext cx="5455376" cy="488201"/>
          </a:xfrm>
          <a:prstGeom prst="rect">
            <a:avLst/>
          </a:prstGeom>
        </p:spPr>
        <p:txBody>
          <a:bodyPr wrap="square" tIns="72000" numCol="1" spcCol="720000" anchor="t">
            <a:spAutoFit/>
          </a:bodyPr>
          <a:lstStyle>
            <a:lvl1pPr marL="0" indent="0">
              <a:lnSpc>
                <a:spcPct val="100000"/>
              </a:lnSpc>
              <a:buFont typeface="Arial" panose="020B0604020202020204" pitchFamily="34" charset="0"/>
              <a:buNone/>
              <a:defRPr sz="1200" b="0" i="0">
                <a:solidFill>
                  <a:schemeClr val="tx1"/>
                </a:solidFill>
                <a:latin typeface="Equip Light" panose="02000503000000020004" pitchFamily="2" charset="77"/>
              </a:defRPr>
            </a:lvl1pPr>
          </a:lstStyle>
          <a:p>
            <a:pPr lvl="0"/>
            <a:r>
              <a:rPr lang="en-GB" dirty="0"/>
              <a:t>Edit description; feel free to change </a:t>
            </a:r>
            <a:r>
              <a:rPr lang="en-GB" dirty="0" err="1"/>
              <a:t>color</a:t>
            </a:r>
            <a:r>
              <a:rPr lang="en-GB" dirty="0"/>
              <a:t> of photo-frame to “nightfall-blue” (#13294B) or to “lavender-purple” (#2E008B) </a:t>
            </a:r>
          </a:p>
        </p:txBody>
      </p:sp>
    </p:spTree>
    <p:extLst>
      <p:ext uri="{BB962C8B-B14F-4D97-AF65-F5344CB8AC3E}">
        <p14:creationId xmlns:p14="http://schemas.microsoft.com/office/powerpoint/2010/main" val="288171056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6_3_Grid 2 Photos Panel Right">
    <p:bg>
      <p:bgPr>
        <a:solidFill>
          <a:schemeClr val="bg1"/>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A8D4FC00-C4DF-7F4F-AA41-3EAF7F48F07E}"/>
              </a:ext>
            </a:extLst>
          </p:cNvPr>
          <p:cNvSpPr>
            <a:spLocks noGrp="1"/>
          </p:cNvSpPr>
          <p:nvPr>
            <p:ph type="pic" sz="quarter" idx="14"/>
          </p:nvPr>
        </p:nvSpPr>
        <p:spPr>
          <a:xfrm>
            <a:off x="8592000" y="0"/>
            <a:ext cx="3600000" cy="6858000"/>
          </a:xfrm>
          <a:solidFill>
            <a:schemeClr val="accent1"/>
          </a:solidFill>
        </p:spPr>
        <p:txBody>
          <a:bodyPr/>
          <a:lstStyle>
            <a:lvl1pPr marL="0" indent="0">
              <a:buNone/>
              <a:defRPr>
                <a:noFill/>
              </a:defRPr>
            </a:lvl1pPr>
          </a:lstStyle>
          <a:p>
            <a:r>
              <a:rPr lang="en-US"/>
              <a:t>Click icon to add picture</a:t>
            </a:r>
            <a:endParaRPr lang="en-PT" dirty="0"/>
          </a:p>
        </p:txBody>
      </p:sp>
      <p:sp>
        <p:nvSpPr>
          <p:cNvPr id="14" name="Picture Placeholder 13">
            <a:extLst>
              <a:ext uri="{FF2B5EF4-FFF2-40B4-BE49-F238E27FC236}">
                <a16:creationId xmlns:a16="http://schemas.microsoft.com/office/drawing/2014/main" id="{EE5E0337-0FF7-1B4F-9161-3EA3012A6F87}"/>
              </a:ext>
            </a:extLst>
          </p:cNvPr>
          <p:cNvSpPr>
            <a:spLocks noGrp="1"/>
          </p:cNvSpPr>
          <p:nvPr>
            <p:ph type="pic" sz="quarter" idx="13"/>
          </p:nvPr>
        </p:nvSpPr>
        <p:spPr>
          <a:xfrm>
            <a:off x="6253198" y="720000"/>
            <a:ext cx="5241601" cy="5418000"/>
          </a:xfrm>
          <a:solidFill>
            <a:schemeClr val="bg1"/>
          </a:solidFill>
        </p:spPr>
        <p:txBody>
          <a:bodyPr/>
          <a:lstStyle>
            <a:lvl1pPr marL="0" indent="0">
              <a:buNone/>
              <a:defRPr>
                <a:noFill/>
              </a:defRPr>
            </a:lvl1pPr>
          </a:lstStyle>
          <a:p>
            <a:r>
              <a:rPr lang="en-US"/>
              <a:t>Click icon to add picture</a:t>
            </a:r>
            <a:endParaRPr lang="en-PT" dirty="0"/>
          </a:p>
        </p:txBody>
      </p:sp>
      <p:sp>
        <p:nvSpPr>
          <p:cNvPr id="13" name="Picture Placeholder 13">
            <a:extLst>
              <a:ext uri="{FF2B5EF4-FFF2-40B4-BE49-F238E27FC236}">
                <a16:creationId xmlns:a16="http://schemas.microsoft.com/office/drawing/2014/main" id="{86559009-9D5C-7D4D-9AF5-7FA323169C57}"/>
              </a:ext>
            </a:extLst>
          </p:cNvPr>
          <p:cNvSpPr>
            <a:spLocks noGrp="1"/>
          </p:cNvSpPr>
          <p:nvPr>
            <p:ph type="pic" sz="quarter" idx="15"/>
          </p:nvPr>
        </p:nvSpPr>
        <p:spPr>
          <a:xfrm>
            <a:off x="720000" y="720000"/>
            <a:ext cx="5241600" cy="5418000"/>
          </a:xfrm>
          <a:solidFill>
            <a:schemeClr val="bg1"/>
          </a:solidFill>
        </p:spPr>
        <p:txBody>
          <a:bodyPr/>
          <a:lstStyle>
            <a:lvl1pPr marL="0" indent="0">
              <a:buNone/>
              <a:defRPr>
                <a:noFill/>
              </a:defRPr>
            </a:lvl1pPr>
          </a:lstStyle>
          <a:p>
            <a:r>
              <a:rPr lang="en-US"/>
              <a:t>Click icon to add picture</a:t>
            </a:r>
            <a:endParaRPr lang="en-PT" dirty="0"/>
          </a:p>
        </p:txBody>
      </p:sp>
    </p:spTree>
    <p:extLst>
      <p:ext uri="{BB962C8B-B14F-4D97-AF65-F5344CB8AC3E}">
        <p14:creationId xmlns:p14="http://schemas.microsoft.com/office/powerpoint/2010/main" val="219767912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6_4_Grid 2 Photos Panel Left">
    <p:bg>
      <p:bgPr>
        <a:solidFill>
          <a:schemeClr val="bg1"/>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A8D4FC00-C4DF-7F4F-AA41-3EAF7F48F07E}"/>
              </a:ext>
            </a:extLst>
          </p:cNvPr>
          <p:cNvSpPr>
            <a:spLocks noGrp="1"/>
          </p:cNvSpPr>
          <p:nvPr>
            <p:ph type="pic" sz="quarter" idx="14"/>
          </p:nvPr>
        </p:nvSpPr>
        <p:spPr>
          <a:xfrm>
            <a:off x="0" y="0"/>
            <a:ext cx="3600000" cy="6858000"/>
          </a:xfrm>
          <a:solidFill>
            <a:schemeClr val="accent1"/>
          </a:solidFill>
        </p:spPr>
        <p:txBody>
          <a:bodyPr/>
          <a:lstStyle>
            <a:lvl1pPr marL="0" indent="0">
              <a:buNone/>
              <a:defRPr>
                <a:noFill/>
              </a:defRPr>
            </a:lvl1pPr>
          </a:lstStyle>
          <a:p>
            <a:r>
              <a:rPr lang="en-US"/>
              <a:t>Click icon to add picture</a:t>
            </a:r>
            <a:endParaRPr lang="en-PT" dirty="0"/>
          </a:p>
        </p:txBody>
      </p:sp>
      <p:sp>
        <p:nvSpPr>
          <p:cNvPr id="14" name="Picture Placeholder 13">
            <a:extLst>
              <a:ext uri="{FF2B5EF4-FFF2-40B4-BE49-F238E27FC236}">
                <a16:creationId xmlns:a16="http://schemas.microsoft.com/office/drawing/2014/main" id="{EE5E0337-0FF7-1B4F-9161-3EA3012A6F87}"/>
              </a:ext>
            </a:extLst>
          </p:cNvPr>
          <p:cNvSpPr>
            <a:spLocks noGrp="1"/>
          </p:cNvSpPr>
          <p:nvPr>
            <p:ph type="pic" sz="quarter" idx="13"/>
          </p:nvPr>
        </p:nvSpPr>
        <p:spPr>
          <a:xfrm>
            <a:off x="6253198" y="720000"/>
            <a:ext cx="5241601" cy="5418000"/>
          </a:xfrm>
          <a:solidFill>
            <a:schemeClr val="bg1"/>
          </a:solidFill>
        </p:spPr>
        <p:txBody>
          <a:bodyPr/>
          <a:lstStyle>
            <a:lvl1pPr marL="0" indent="0">
              <a:buNone/>
              <a:defRPr>
                <a:noFill/>
              </a:defRPr>
            </a:lvl1pPr>
          </a:lstStyle>
          <a:p>
            <a:r>
              <a:rPr lang="en-US"/>
              <a:t>Click icon to add picture</a:t>
            </a:r>
            <a:endParaRPr lang="en-PT" dirty="0"/>
          </a:p>
        </p:txBody>
      </p:sp>
      <p:sp>
        <p:nvSpPr>
          <p:cNvPr id="13" name="Picture Placeholder 13">
            <a:extLst>
              <a:ext uri="{FF2B5EF4-FFF2-40B4-BE49-F238E27FC236}">
                <a16:creationId xmlns:a16="http://schemas.microsoft.com/office/drawing/2014/main" id="{86559009-9D5C-7D4D-9AF5-7FA323169C57}"/>
              </a:ext>
            </a:extLst>
          </p:cNvPr>
          <p:cNvSpPr>
            <a:spLocks noGrp="1"/>
          </p:cNvSpPr>
          <p:nvPr>
            <p:ph type="pic" sz="quarter" idx="15"/>
          </p:nvPr>
        </p:nvSpPr>
        <p:spPr>
          <a:xfrm>
            <a:off x="720000" y="720000"/>
            <a:ext cx="5241600" cy="5418000"/>
          </a:xfrm>
          <a:solidFill>
            <a:schemeClr val="bg1"/>
          </a:solidFill>
        </p:spPr>
        <p:txBody>
          <a:bodyPr/>
          <a:lstStyle>
            <a:lvl1pPr marL="0" indent="0">
              <a:buNone/>
              <a:defRPr>
                <a:noFill/>
              </a:defRPr>
            </a:lvl1pPr>
          </a:lstStyle>
          <a:p>
            <a:r>
              <a:rPr lang="en-US"/>
              <a:t>Click icon to add picture</a:t>
            </a:r>
            <a:endParaRPr lang="en-PT" dirty="0"/>
          </a:p>
        </p:txBody>
      </p:sp>
    </p:spTree>
    <p:extLst>
      <p:ext uri="{BB962C8B-B14F-4D97-AF65-F5344CB8AC3E}">
        <p14:creationId xmlns:p14="http://schemas.microsoft.com/office/powerpoint/2010/main" val="118365267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6_5_Grid 3 Photos Panel Left">
    <p:bg>
      <p:bgPr>
        <a:solidFill>
          <a:schemeClr val="bg1"/>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A8D4FC00-C4DF-7F4F-AA41-3EAF7F48F07E}"/>
              </a:ext>
            </a:extLst>
          </p:cNvPr>
          <p:cNvSpPr>
            <a:spLocks noGrp="1"/>
          </p:cNvSpPr>
          <p:nvPr>
            <p:ph type="pic" sz="quarter" idx="14"/>
          </p:nvPr>
        </p:nvSpPr>
        <p:spPr>
          <a:xfrm>
            <a:off x="0" y="0"/>
            <a:ext cx="3600000" cy="6858000"/>
          </a:xfrm>
          <a:solidFill>
            <a:schemeClr val="accent1"/>
          </a:solidFill>
        </p:spPr>
        <p:txBody>
          <a:bodyPr/>
          <a:lstStyle>
            <a:lvl1pPr marL="0" indent="0">
              <a:buNone/>
              <a:defRPr>
                <a:noFill/>
              </a:defRPr>
            </a:lvl1pPr>
          </a:lstStyle>
          <a:p>
            <a:r>
              <a:rPr lang="en-US"/>
              <a:t>Click icon to add picture</a:t>
            </a:r>
            <a:endParaRPr lang="en-PT" dirty="0"/>
          </a:p>
        </p:txBody>
      </p:sp>
      <p:sp>
        <p:nvSpPr>
          <p:cNvPr id="14" name="Picture Placeholder 13">
            <a:extLst>
              <a:ext uri="{FF2B5EF4-FFF2-40B4-BE49-F238E27FC236}">
                <a16:creationId xmlns:a16="http://schemas.microsoft.com/office/drawing/2014/main" id="{EE5E0337-0FF7-1B4F-9161-3EA3012A6F87}"/>
              </a:ext>
            </a:extLst>
          </p:cNvPr>
          <p:cNvSpPr>
            <a:spLocks noGrp="1"/>
          </p:cNvSpPr>
          <p:nvPr>
            <p:ph type="pic" sz="quarter" idx="13"/>
          </p:nvPr>
        </p:nvSpPr>
        <p:spPr>
          <a:xfrm>
            <a:off x="720000" y="720000"/>
            <a:ext cx="6976800" cy="5418000"/>
          </a:xfrm>
          <a:solidFill>
            <a:schemeClr val="bg1"/>
          </a:solidFill>
        </p:spPr>
        <p:txBody>
          <a:bodyPr/>
          <a:lstStyle>
            <a:lvl1pPr marL="0" indent="0">
              <a:buNone/>
              <a:defRPr>
                <a:noFill/>
              </a:defRPr>
            </a:lvl1pPr>
          </a:lstStyle>
          <a:p>
            <a:r>
              <a:rPr lang="en-US"/>
              <a:t>Click icon to add picture</a:t>
            </a:r>
            <a:endParaRPr lang="en-PT" dirty="0"/>
          </a:p>
        </p:txBody>
      </p:sp>
      <p:sp>
        <p:nvSpPr>
          <p:cNvPr id="13" name="Picture Placeholder 13">
            <a:extLst>
              <a:ext uri="{FF2B5EF4-FFF2-40B4-BE49-F238E27FC236}">
                <a16:creationId xmlns:a16="http://schemas.microsoft.com/office/drawing/2014/main" id="{86559009-9D5C-7D4D-9AF5-7FA323169C57}"/>
              </a:ext>
            </a:extLst>
          </p:cNvPr>
          <p:cNvSpPr>
            <a:spLocks noGrp="1"/>
          </p:cNvSpPr>
          <p:nvPr>
            <p:ph type="pic" sz="quarter" idx="15"/>
          </p:nvPr>
        </p:nvSpPr>
        <p:spPr>
          <a:xfrm>
            <a:off x="8006400" y="720000"/>
            <a:ext cx="3488400" cy="2563200"/>
          </a:xfrm>
          <a:solidFill>
            <a:schemeClr val="bg1"/>
          </a:solidFill>
        </p:spPr>
        <p:txBody>
          <a:bodyPr/>
          <a:lstStyle>
            <a:lvl1pPr marL="0" indent="0">
              <a:buNone/>
              <a:defRPr>
                <a:noFill/>
              </a:defRPr>
            </a:lvl1pPr>
          </a:lstStyle>
          <a:p>
            <a:r>
              <a:rPr lang="en-US"/>
              <a:t>Click icon to add picture</a:t>
            </a:r>
            <a:endParaRPr lang="en-PT" dirty="0"/>
          </a:p>
        </p:txBody>
      </p:sp>
      <p:sp>
        <p:nvSpPr>
          <p:cNvPr id="15" name="Picture Placeholder 13">
            <a:extLst>
              <a:ext uri="{FF2B5EF4-FFF2-40B4-BE49-F238E27FC236}">
                <a16:creationId xmlns:a16="http://schemas.microsoft.com/office/drawing/2014/main" id="{D4BE1903-AF78-AF4B-821F-471B4384EE44}"/>
              </a:ext>
            </a:extLst>
          </p:cNvPr>
          <p:cNvSpPr>
            <a:spLocks noGrp="1"/>
          </p:cNvSpPr>
          <p:nvPr>
            <p:ph type="pic" sz="quarter" idx="16"/>
          </p:nvPr>
        </p:nvSpPr>
        <p:spPr>
          <a:xfrm>
            <a:off x="8006400" y="3574801"/>
            <a:ext cx="3488400" cy="2563200"/>
          </a:xfrm>
          <a:solidFill>
            <a:schemeClr val="bg1"/>
          </a:solidFill>
        </p:spPr>
        <p:txBody>
          <a:bodyPr/>
          <a:lstStyle>
            <a:lvl1pPr marL="0" indent="0">
              <a:buNone/>
              <a:defRPr>
                <a:noFill/>
              </a:defRPr>
            </a:lvl1pPr>
          </a:lstStyle>
          <a:p>
            <a:r>
              <a:rPr lang="en-US"/>
              <a:t>Click icon to add picture</a:t>
            </a:r>
            <a:endParaRPr lang="en-PT" dirty="0"/>
          </a:p>
        </p:txBody>
      </p:sp>
    </p:spTree>
    <p:extLst>
      <p:ext uri="{BB962C8B-B14F-4D97-AF65-F5344CB8AC3E}">
        <p14:creationId xmlns:p14="http://schemas.microsoft.com/office/powerpoint/2010/main" val="110035390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6_6_Grid 3 Photos Panel Right">
    <p:bg>
      <p:bgPr>
        <a:solidFill>
          <a:schemeClr val="bg1"/>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A8D4FC00-C4DF-7F4F-AA41-3EAF7F48F07E}"/>
              </a:ext>
            </a:extLst>
          </p:cNvPr>
          <p:cNvSpPr>
            <a:spLocks noGrp="1"/>
          </p:cNvSpPr>
          <p:nvPr>
            <p:ph type="pic" sz="quarter" idx="14"/>
          </p:nvPr>
        </p:nvSpPr>
        <p:spPr>
          <a:xfrm>
            <a:off x="8592000" y="0"/>
            <a:ext cx="3600000" cy="6858000"/>
          </a:xfrm>
          <a:solidFill>
            <a:schemeClr val="accent1"/>
          </a:solidFill>
        </p:spPr>
        <p:txBody>
          <a:bodyPr/>
          <a:lstStyle>
            <a:lvl1pPr marL="0" indent="0">
              <a:buNone/>
              <a:defRPr>
                <a:noFill/>
              </a:defRPr>
            </a:lvl1pPr>
          </a:lstStyle>
          <a:p>
            <a:r>
              <a:rPr lang="en-US"/>
              <a:t>Click icon to add picture</a:t>
            </a:r>
            <a:endParaRPr lang="en-PT" dirty="0"/>
          </a:p>
        </p:txBody>
      </p:sp>
      <p:sp>
        <p:nvSpPr>
          <p:cNvPr id="14" name="Picture Placeholder 13">
            <a:extLst>
              <a:ext uri="{FF2B5EF4-FFF2-40B4-BE49-F238E27FC236}">
                <a16:creationId xmlns:a16="http://schemas.microsoft.com/office/drawing/2014/main" id="{EE5E0337-0FF7-1B4F-9161-3EA3012A6F87}"/>
              </a:ext>
            </a:extLst>
          </p:cNvPr>
          <p:cNvSpPr>
            <a:spLocks noGrp="1"/>
          </p:cNvSpPr>
          <p:nvPr>
            <p:ph type="pic" sz="quarter" idx="13"/>
          </p:nvPr>
        </p:nvSpPr>
        <p:spPr>
          <a:xfrm>
            <a:off x="4518000" y="720000"/>
            <a:ext cx="6976800" cy="5418000"/>
          </a:xfrm>
          <a:solidFill>
            <a:schemeClr val="bg1"/>
          </a:solidFill>
        </p:spPr>
        <p:txBody>
          <a:bodyPr/>
          <a:lstStyle>
            <a:lvl1pPr marL="0" indent="0">
              <a:buNone/>
              <a:defRPr>
                <a:noFill/>
              </a:defRPr>
            </a:lvl1pPr>
          </a:lstStyle>
          <a:p>
            <a:r>
              <a:rPr lang="en-US"/>
              <a:t>Click icon to add picture</a:t>
            </a:r>
            <a:endParaRPr lang="en-PT" dirty="0"/>
          </a:p>
        </p:txBody>
      </p:sp>
      <p:sp>
        <p:nvSpPr>
          <p:cNvPr id="13" name="Picture Placeholder 13">
            <a:extLst>
              <a:ext uri="{FF2B5EF4-FFF2-40B4-BE49-F238E27FC236}">
                <a16:creationId xmlns:a16="http://schemas.microsoft.com/office/drawing/2014/main" id="{86559009-9D5C-7D4D-9AF5-7FA323169C57}"/>
              </a:ext>
            </a:extLst>
          </p:cNvPr>
          <p:cNvSpPr>
            <a:spLocks noGrp="1"/>
          </p:cNvSpPr>
          <p:nvPr>
            <p:ph type="pic" sz="quarter" idx="15"/>
          </p:nvPr>
        </p:nvSpPr>
        <p:spPr>
          <a:xfrm>
            <a:off x="720000" y="720000"/>
            <a:ext cx="3488400" cy="2563200"/>
          </a:xfrm>
          <a:solidFill>
            <a:schemeClr val="bg1"/>
          </a:solidFill>
        </p:spPr>
        <p:txBody>
          <a:bodyPr/>
          <a:lstStyle>
            <a:lvl1pPr marL="0" indent="0">
              <a:buNone/>
              <a:defRPr>
                <a:noFill/>
              </a:defRPr>
            </a:lvl1pPr>
          </a:lstStyle>
          <a:p>
            <a:r>
              <a:rPr lang="en-US"/>
              <a:t>Click icon to add picture</a:t>
            </a:r>
            <a:endParaRPr lang="en-PT" dirty="0"/>
          </a:p>
        </p:txBody>
      </p:sp>
      <p:sp>
        <p:nvSpPr>
          <p:cNvPr id="15" name="Picture Placeholder 13">
            <a:extLst>
              <a:ext uri="{FF2B5EF4-FFF2-40B4-BE49-F238E27FC236}">
                <a16:creationId xmlns:a16="http://schemas.microsoft.com/office/drawing/2014/main" id="{D4BE1903-AF78-AF4B-821F-471B4384EE44}"/>
              </a:ext>
            </a:extLst>
          </p:cNvPr>
          <p:cNvSpPr>
            <a:spLocks noGrp="1"/>
          </p:cNvSpPr>
          <p:nvPr>
            <p:ph type="pic" sz="quarter" idx="16"/>
          </p:nvPr>
        </p:nvSpPr>
        <p:spPr>
          <a:xfrm>
            <a:off x="720000" y="3574801"/>
            <a:ext cx="3488400" cy="2563200"/>
          </a:xfrm>
          <a:solidFill>
            <a:schemeClr val="bg1"/>
          </a:solidFill>
        </p:spPr>
        <p:txBody>
          <a:bodyPr/>
          <a:lstStyle>
            <a:lvl1pPr marL="0" indent="0">
              <a:buNone/>
              <a:defRPr>
                <a:noFill/>
              </a:defRPr>
            </a:lvl1pPr>
          </a:lstStyle>
          <a:p>
            <a:r>
              <a:rPr lang="en-US"/>
              <a:t>Click icon to add picture</a:t>
            </a:r>
            <a:endParaRPr lang="en-PT" dirty="0"/>
          </a:p>
        </p:txBody>
      </p:sp>
    </p:spTree>
    <p:extLst>
      <p:ext uri="{BB962C8B-B14F-4D97-AF65-F5344CB8AC3E}">
        <p14:creationId xmlns:p14="http://schemas.microsoft.com/office/powerpoint/2010/main" val="18682517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6_7_Grid 6 Photos Panel Right">
    <p:bg>
      <p:bgPr>
        <a:solidFill>
          <a:schemeClr val="bg1"/>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A8D4FC00-C4DF-7F4F-AA41-3EAF7F48F07E}"/>
              </a:ext>
            </a:extLst>
          </p:cNvPr>
          <p:cNvSpPr>
            <a:spLocks noGrp="1"/>
          </p:cNvSpPr>
          <p:nvPr>
            <p:ph type="pic" sz="quarter" idx="14"/>
          </p:nvPr>
        </p:nvSpPr>
        <p:spPr>
          <a:xfrm>
            <a:off x="8592000" y="0"/>
            <a:ext cx="3600000" cy="6858000"/>
          </a:xfrm>
          <a:solidFill>
            <a:schemeClr val="accent1"/>
          </a:solidFill>
        </p:spPr>
        <p:txBody>
          <a:bodyPr/>
          <a:lstStyle>
            <a:lvl1pPr marL="0" indent="0">
              <a:buNone/>
              <a:defRPr>
                <a:noFill/>
              </a:defRPr>
            </a:lvl1pPr>
          </a:lstStyle>
          <a:p>
            <a:r>
              <a:rPr lang="en-US"/>
              <a:t>Click icon to add picture</a:t>
            </a:r>
            <a:endParaRPr lang="en-PT" dirty="0"/>
          </a:p>
        </p:txBody>
      </p:sp>
      <p:sp>
        <p:nvSpPr>
          <p:cNvPr id="13" name="Picture Placeholder 13">
            <a:extLst>
              <a:ext uri="{FF2B5EF4-FFF2-40B4-BE49-F238E27FC236}">
                <a16:creationId xmlns:a16="http://schemas.microsoft.com/office/drawing/2014/main" id="{86559009-9D5C-7D4D-9AF5-7FA323169C57}"/>
              </a:ext>
            </a:extLst>
          </p:cNvPr>
          <p:cNvSpPr>
            <a:spLocks noGrp="1"/>
          </p:cNvSpPr>
          <p:nvPr>
            <p:ph type="pic" sz="quarter" idx="15"/>
          </p:nvPr>
        </p:nvSpPr>
        <p:spPr>
          <a:xfrm>
            <a:off x="720000" y="720000"/>
            <a:ext cx="3398400" cy="2563200"/>
          </a:xfrm>
          <a:solidFill>
            <a:schemeClr val="bg1"/>
          </a:solidFill>
        </p:spPr>
        <p:txBody>
          <a:bodyPr/>
          <a:lstStyle>
            <a:lvl1pPr marL="0" indent="0">
              <a:buNone/>
              <a:defRPr>
                <a:noFill/>
              </a:defRPr>
            </a:lvl1pPr>
          </a:lstStyle>
          <a:p>
            <a:r>
              <a:rPr lang="en-US"/>
              <a:t>Click icon to add picture</a:t>
            </a:r>
            <a:endParaRPr lang="en-PT" dirty="0"/>
          </a:p>
        </p:txBody>
      </p:sp>
      <p:sp>
        <p:nvSpPr>
          <p:cNvPr id="15" name="Picture Placeholder 13">
            <a:extLst>
              <a:ext uri="{FF2B5EF4-FFF2-40B4-BE49-F238E27FC236}">
                <a16:creationId xmlns:a16="http://schemas.microsoft.com/office/drawing/2014/main" id="{D4BE1903-AF78-AF4B-821F-471B4384EE44}"/>
              </a:ext>
            </a:extLst>
          </p:cNvPr>
          <p:cNvSpPr>
            <a:spLocks noGrp="1"/>
          </p:cNvSpPr>
          <p:nvPr>
            <p:ph type="pic" sz="quarter" idx="16"/>
          </p:nvPr>
        </p:nvSpPr>
        <p:spPr>
          <a:xfrm>
            <a:off x="720000" y="3574801"/>
            <a:ext cx="3398400" cy="2563200"/>
          </a:xfrm>
          <a:solidFill>
            <a:schemeClr val="bg1"/>
          </a:solidFill>
        </p:spPr>
        <p:txBody>
          <a:bodyPr/>
          <a:lstStyle>
            <a:lvl1pPr marL="0" indent="0">
              <a:buNone/>
              <a:defRPr>
                <a:noFill/>
              </a:defRPr>
            </a:lvl1pPr>
          </a:lstStyle>
          <a:p>
            <a:r>
              <a:rPr lang="en-US"/>
              <a:t>Click icon to add picture</a:t>
            </a:r>
            <a:endParaRPr lang="en-PT" dirty="0"/>
          </a:p>
        </p:txBody>
      </p:sp>
      <p:sp>
        <p:nvSpPr>
          <p:cNvPr id="6" name="Picture Placeholder 13">
            <a:extLst>
              <a:ext uri="{FF2B5EF4-FFF2-40B4-BE49-F238E27FC236}">
                <a16:creationId xmlns:a16="http://schemas.microsoft.com/office/drawing/2014/main" id="{69686BD6-A489-A646-BD24-A630E50308B0}"/>
              </a:ext>
            </a:extLst>
          </p:cNvPr>
          <p:cNvSpPr>
            <a:spLocks noGrp="1"/>
          </p:cNvSpPr>
          <p:nvPr>
            <p:ph type="pic" sz="quarter" idx="17"/>
          </p:nvPr>
        </p:nvSpPr>
        <p:spPr>
          <a:xfrm>
            <a:off x="8096400" y="720000"/>
            <a:ext cx="3398400" cy="2563200"/>
          </a:xfrm>
          <a:solidFill>
            <a:schemeClr val="bg1"/>
          </a:solidFill>
        </p:spPr>
        <p:txBody>
          <a:bodyPr/>
          <a:lstStyle>
            <a:lvl1pPr marL="0" indent="0">
              <a:buNone/>
              <a:defRPr>
                <a:noFill/>
              </a:defRPr>
            </a:lvl1pPr>
          </a:lstStyle>
          <a:p>
            <a:r>
              <a:rPr lang="en-US"/>
              <a:t>Click icon to add picture</a:t>
            </a:r>
            <a:endParaRPr lang="en-PT" dirty="0"/>
          </a:p>
        </p:txBody>
      </p:sp>
      <p:sp>
        <p:nvSpPr>
          <p:cNvPr id="7" name="Picture Placeholder 13">
            <a:extLst>
              <a:ext uri="{FF2B5EF4-FFF2-40B4-BE49-F238E27FC236}">
                <a16:creationId xmlns:a16="http://schemas.microsoft.com/office/drawing/2014/main" id="{91CA29EE-A240-7449-9954-F5D2512BF64A}"/>
              </a:ext>
            </a:extLst>
          </p:cNvPr>
          <p:cNvSpPr>
            <a:spLocks noGrp="1"/>
          </p:cNvSpPr>
          <p:nvPr>
            <p:ph type="pic" sz="quarter" idx="18"/>
          </p:nvPr>
        </p:nvSpPr>
        <p:spPr>
          <a:xfrm>
            <a:off x="8096400" y="3574801"/>
            <a:ext cx="3398400" cy="2563200"/>
          </a:xfrm>
          <a:solidFill>
            <a:schemeClr val="bg1"/>
          </a:solidFill>
        </p:spPr>
        <p:txBody>
          <a:bodyPr/>
          <a:lstStyle>
            <a:lvl1pPr marL="0" indent="0">
              <a:buNone/>
              <a:defRPr>
                <a:noFill/>
              </a:defRPr>
            </a:lvl1pPr>
          </a:lstStyle>
          <a:p>
            <a:r>
              <a:rPr lang="en-US"/>
              <a:t>Click icon to add picture</a:t>
            </a:r>
            <a:endParaRPr lang="en-PT" dirty="0"/>
          </a:p>
        </p:txBody>
      </p:sp>
      <p:sp>
        <p:nvSpPr>
          <p:cNvPr id="8" name="Picture Placeholder 13">
            <a:extLst>
              <a:ext uri="{FF2B5EF4-FFF2-40B4-BE49-F238E27FC236}">
                <a16:creationId xmlns:a16="http://schemas.microsoft.com/office/drawing/2014/main" id="{71D5FEED-102B-CE49-9500-8FB69CEBADC1}"/>
              </a:ext>
            </a:extLst>
          </p:cNvPr>
          <p:cNvSpPr>
            <a:spLocks noGrp="1"/>
          </p:cNvSpPr>
          <p:nvPr>
            <p:ph type="pic" sz="quarter" idx="19"/>
          </p:nvPr>
        </p:nvSpPr>
        <p:spPr>
          <a:xfrm>
            <a:off x="4406400" y="720000"/>
            <a:ext cx="3398400" cy="2563200"/>
          </a:xfrm>
          <a:solidFill>
            <a:schemeClr val="bg1"/>
          </a:solidFill>
        </p:spPr>
        <p:txBody>
          <a:bodyPr/>
          <a:lstStyle>
            <a:lvl1pPr marL="0" indent="0">
              <a:buNone/>
              <a:defRPr>
                <a:noFill/>
              </a:defRPr>
            </a:lvl1pPr>
          </a:lstStyle>
          <a:p>
            <a:r>
              <a:rPr lang="en-US"/>
              <a:t>Click icon to add picture</a:t>
            </a:r>
            <a:endParaRPr lang="en-PT" dirty="0"/>
          </a:p>
        </p:txBody>
      </p:sp>
      <p:sp>
        <p:nvSpPr>
          <p:cNvPr id="9" name="Picture Placeholder 13">
            <a:extLst>
              <a:ext uri="{FF2B5EF4-FFF2-40B4-BE49-F238E27FC236}">
                <a16:creationId xmlns:a16="http://schemas.microsoft.com/office/drawing/2014/main" id="{4FF02295-B65A-514C-ADDC-AC2EBD35FA71}"/>
              </a:ext>
            </a:extLst>
          </p:cNvPr>
          <p:cNvSpPr>
            <a:spLocks noGrp="1"/>
          </p:cNvSpPr>
          <p:nvPr>
            <p:ph type="pic" sz="quarter" idx="20"/>
          </p:nvPr>
        </p:nvSpPr>
        <p:spPr>
          <a:xfrm>
            <a:off x="4406400" y="3574801"/>
            <a:ext cx="3398400" cy="2563200"/>
          </a:xfrm>
          <a:solidFill>
            <a:schemeClr val="bg1"/>
          </a:solidFill>
        </p:spPr>
        <p:txBody>
          <a:bodyPr/>
          <a:lstStyle>
            <a:lvl1pPr marL="0" indent="0">
              <a:buNone/>
              <a:defRPr>
                <a:noFill/>
              </a:defRPr>
            </a:lvl1pPr>
          </a:lstStyle>
          <a:p>
            <a:r>
              <a:rPr lang="en-US"/>
              <a:t>Click icon to add picture</a:t>
            </a:r>
            <a:endParaRPr lang="en-PT" dirty="0"/>
          </a:p>
        </p:txBody>
      </p:sp>
    </p:spTree>
    <p:extLst>
      <p:ext uri="{BB962C8B-B14F-4D97-AF65-F5344CB8AC3E}">
        <p14:creationId xmlns:p14="http://schemas.microsoft.com/office/powerpoint/2010/main" val="9544929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3_Title Green">
    <p:bg>
      <p:bgPr>
        <a:solidFill>
          <a:srgbClr val="00DBA9"/>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D7312A8C-40FE-CC4B-A872-EF27E5B8A7E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37600" y="0"/>
            <a:ext cx="1982400" cy="1486800"/>
          </a:xfrm>
          <a:prstGeom prst="rect">
            <a:avLst/>
          </a:prstGeom>
        </p:spPr>
      </p:pic>
      <p:pic>
        <p:nvPicPr>
          <p:cNvPr id="6" name="r1Artboard 3 copy 34edsw.pdf">
            <a:extLst>
              <a:ext uri="{FF2B5EF4-FFF2-40B4-BE49-F238E27FC236}">
                <a16:creationId xmlns:a16="http://schemas.microsoft.com/office/drawing/2014/main" id="{11202A20-3CFD-0A41-BEEE-C4D6D3A3A51D}"/>
              </a:ext>
            </a:extLst>
          </p:cNvPr>
          <p:cNvPicPr>
            <a:picLocks noChangeAspect="1"/>
          </p:cNvPicPr>
          <p:nvPr userDrawn="1"/>
        </p:nvPicPr>
        <p:blipFill rotWithShape="1">
          <a:blip r:embed="rId4">
            <a:alphaModFix amt="55000"/>
            <a:extLst>
              <a:ext uri="{28A0092B-C50C-407E-A947-70E740481C1C}">
                <a14:useLocalDpi xmlns:a14="http://schemas.microsoft.com/office/drawing/2010/main" val="0"/>
              </a:ext>
            </a:extLst>
          </a:blip>
          <a:srcRect l="-127" t="37299" r="51849" b="14438"/>
          <a:stretch/>
        </p:blipFill>
        <p:spPr>
          <a:xfrm>
            <a:off x="3758638" y="0"/>
            <a:ext cx="8433362" cy="6858000"/>
          </a:xfrm>
          <a:prstGeom prst="rect">
            <a:avLst/>
          </a:prstGeom>
          <a:ln w="12700">
            <a:miter lim="400000"/>
          </a:ln>
        </p:spPr>
      </p:pic>
      <p:sp>
        <p:nvSpPr>
          <p:cNvPr id="4" name="Title 1">
            <a:extLst>
              <a:ext uri="{FF2B5EF4-FFF2-40B4-BE49-F238E27FC236}">
                <a16:creationId xmlns:a16="http://schemas.microsoft.com/office/drawing/2014/main" id="{17AAB606-6867-894C-9BD5-B6BFB3E820B8}"/>
              </a:ext>
            </a:extLst>
          </p:cNvPr>
          <p:cNvSpPr>
            <a:spLocks noGrp="1"/>
          </p:cNvSpPr>
          <p:nvPr>
            <p:ph type="title" hasCustomPrompt="1"/>
          </p:nvPr>
        </p:nvSpPr>
        <p:spPr>
          <a:xfrm>
            <a:off x="540000" y="2826958"/>
            <a:ext cx="9767782" cy="1519968"/>
          </a:xfrm>
          <a:prstGeom prst="rect">
            <a:avLst/>
          </a:prstGeom>
        </p:spPr>
        <p:txBody>
          <a:bodyPr anchor="ctr">
            <a:spAutoFit/>
          </a:bodyPr>
          <a:lstStyle>
            <a:lvl1pPr>
              <a:lnSpc>
                <a:spcPct val="70000"/>
              </a:lnSpc>
              <a:defRPr sz="12000" b="1" i="0">
                <a:solidFill>
                  <a:schemeClr val="tx1"/>
                </a:solidFill>
                <a:latin typeface="Equip Extended" panose="02000503030000020004" pitchFamily="2" charset="77"/>
              </a:defRPr>
            </a:lvl1pPr>
          </a:lstStyle>
          <a:p>
            <a:r>
              <a:rPr lang="en-GB" dirty="0"/>
              <a:t>Edit title</a:t>
            </a:r>
            <a:endParaRPr lang="en-PT" dirty="0"/>
          </a:p>
        </p:txBody>
      </p:sp>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668395" cy="498475"/>
          </a:xfrm>
        </p:spPr>
        <p:txBody>
          <a:bodyPr anchor="ctr">
            <a:normAutofit/>
          </a:bodyPr>
          <a:lstStyle>
            <a:lvl1pPr marL="0" indent="0">
              <a:buNone/>
              <a:defRPr sz="1300" b="0" i="0">
                <a:solidFill>
                  <a:schemeClr val="tx1"/>
                </a:solidFill>
                <a:latin typeface="Equip Extended Light" panose="02000503000000020004" pitchFamily="2" charset="77"/>
              </a:defRPr>
            </a:lvl1pPr>
          </a:lstStyle>
          <a:p>
            <a:pPr lvl="0"/>
            <a:r>
              <a:rPr lang="en-GB" dirty="0"/>
              <a:t>Edit Footnote</a:t>
            </a:r>
          </a:p>
        </p:txBody>
      </p:sp>
    </p:spTree>
    <p:extLst>
      <p:ext uri="{BB962C8B-B14F-4D97-AF65-F5344CB8AC3E}">
        <p14:creationId xmlns:p14="http://schemas.microsoft.com/office/powerpoint/2010/main" val="400348928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6_8_Grid 6 Photos Panel Left">
    <p:bg>
      <p:bgPr>
        <a:solidFill>
          <a:schemeClr val="bg1"/>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A8D4FC00-C4DF-7F4F-AA41-3EAF7F48F07E}"/>
              </a:ext>
            </a:extLst>
          </p:cNvPr>
          <p:cNvSpPr>
            <a:spLocks noGrp="1"/>
          </p:cNvSpPr>
          <p:nvPr>
            <p:ph type="pic" sz="quarter" idx="14"/>
          </p:nvPr>
        </p:nvSpPr>
        <p:spPr>
          <a:xfrm>
            <a:off x="0" y="0"/>
            <a:ext cx="3600000" cy="6858000"/>
          </a:xfrm>
          <a:solidFill>
            <a:schemeClr val="accent1"/>
          </a:solidFill>
        </p:spPr>
        <p:txBody>
          <a:bodyPr/>
          <a:lstStyle>
            <a:lvl1pPr marL="0" indent="0">
              <a:buNone/>
              <a:defRPr>
                <a:noFill/>
              </a:defRPr>
            </a:lvl1pPr>
          </a:lstStyle>
          <a:p>
            <a:r>
              <a:rPr lang="en-US"/>
              <a:t>Click icon to add picture</a:t>
            </a:r>
            <a:endParaRPr lang="en-PT" dirty="0"/>
          </a:p>
        </p:txBody>
      </p:sp>
      <p:sp>
        <p:nvSpPr>
          <p:cNvPr id="13" name="Picture Placeholder 13">
            <a:extLst>
              <a:ext uri="{FF2B5EF4-FFF2-40B4-BE49-F238E27FC236}">
                <a16:creationId xmlns:a16="http://schemas.microsoft.com/office/drawing/2014/main" id="{86559009-9D5C-7D4D-9AF5-7FA323169C57}"/>
              </a:ext>
            </a:extLst>
          </p:cNvPr>
          <p:cNvSpPr>
            <a:spLocks noGrp="1"/>
          </p:cNvSpPr>
          <p:nvPr>
            <p:ph type="pic" sz="quarter" idx="15"/>
          </p:nvPr>
        </p:nvSpPr>
        <p:spPr>
          <a:xfrm>
            <a:off x="720000" y="720000"/>
            <a:ext cx="3398400" cy="2563200"/>
          </a:xfrm>
          <a:solidFill>
            <a:schemeClr val="bg1"/>
          </a:solidFill>
        </p:spPr>
        <p:txBody>
          <a:bodyPr/>
          <a:lstStyle>
            <a:lvl1pPr marL="0" indent="0">
              <a:buNone/>
              <a:defRPr>
                <a:noFill/>
              </a:defRPr>
            </a:lvl1pPr>
          </a:lstStyle>
          <a:p>
            <a:r>
              <a:rPr lang="en-US"/>
              <a:t>Click icon to add picture</a:t>
            </a:r>
            <a:endParaRPr lang="en-PT" dirty="0"/>
          </a:p>
        </p:txBody>
      </p:sp>
      <p:sp>
        <p:nvSpPr>
          <p:cNvPr id="15" name="Picture Placeholder 13">
            <a:extLst>
              <a:ext uri="{FF2B5EF4-FFF2-40B4-BE49-F238E27FC236}">
                <a16:creationId xmlns:a16="http://schemas.microsoft.com/office/drawing/2014/main" id="{D4BE1903-AF78-AF4B-821F-471B4384EE44}"/>
              </a:ext>
            </a:extLst>
          </p:cNvPr>
          <p:cNvSpPr>
            <a:spLocks noGrp="1"/>
          </p:cNvSpPr>
          <p:nvPr>
            <p:ph type="pic" sz="quarter" idx="16"/>
          </p:nvPr>
        </p:nvSpPr>
        <p:spPr>
          <a:xfrm>
            <a:off x="720000" y="3574801"/>
            <a:ext cx="3398400" cy="2563200"/>
          </a:xfrm>
          <a:solidFill>
            <a:schemeClr val="bg1"/>
          </a:solidFill>
        </p:spPr>
        <p:txBody>
          <a:bodyPr/>
          <a:lstStyle>
            <a:lvl1pPr marL="0" indent="0">
              <a:buNone/>
              <a:defRPr>
                <a:noFill/>
              </a:defRPr>
            </a:lvl1pPr>
          </a:lstStyle>
          <a:p>
            <a:r>
              <a:rPr lang="en-US"/>
              <a:t>Click icon to add picture</a:t>
            </a:r>
            <a:endParaRPr lang="en-PT" dirty="0"/>
          </a:p>
        </p:txBody>
      </p:sp>
      <p:sp>
        <p:nvSpPr>
          <p:cNvPr id="10" name="Picture Placeholder 13">
            <a:extLst>
              <a:ext uri="{FF2B5EF4-FFF2-40B4-BE49-F238E27FC236}">
                <a16:creationId xmlns:a16="http://schemas.microsoft.com/office/drawing/2014/main" id="{57A9786E-9E9A-694F-9DFE-5A81C7DCBD3E}"/>
              </a:ext>
            </a:extLst>
          </p:cNvPr>
          <p:cNvSpPr>
            <a:spLocks noGrp="1"/>
          </p:cNvSpPr>
          <p:nvPr>
            <p:ph type="pic" sz="quarter" idx="17"/>
          </p:nvPr>
        </p:nvSpPr>
        <p:spPr>
          <a:xfrm>
            <a:off x="8096400" y="720000"/>
            <a:ext cx="3398400" cy="2563200"/>
          </a:xfrm>
          <a:solidFill>
            <a:schemeClr val="bg1"/>
          </a:solidFill>
        </p:spPr>
        <p:txBody>
          <a:bodyPr/>
          <a:lstStyle>
            <a:lvl1pPr marL="0" indent="0">
              <a:buNone/>
              <a:defRPr>
                <a:noFill/>
              </a:defRPr>
            </a:lvl1pPr>
          </a:lstStyle>
          <a:p>
            <a:r>
              <a:rPr lang="en-US"/>
              <a:t>Click icon to add picture</a:t>
            </a:r>
            <a:endParaRPr lang="en-PT" dirty="0"/>
          </a:p>
        </p:txBody>
      </p:sp>
      <p:sp>
        <p:nvSpPr>
          <p:cNvPr id="11" name="Picture Placeholder 13">
            <a:extLst>
              <a:ext uri="{FF2B5EF4-FFF2-40B4-BE49-F238E27FC236}">
                <a16:creationId xmlns:a16="http://schemas.microsoft.com/office/drawing/2014/main" id="{3FC6617E-3AA0-7F44-BB6E-A95F6B4AD9FD}"/>
              </a:ext>
            </a:extLst>
          </p:cNvPr>
          <p:cNvSpPr>
            <a:spLocks noGrp="1"/>
          </p:cNvSpPr>
          <p:nvPr>
            <p:ph type="pic" sz="quarter" idx="18"/>
          </p:nvPr>
        </p:nvSpPr>
        <p:spPr>
          <a:xfrm>
            <a:off x="8096400" y="3574801"/>
            <a:ext cx="3398400" cy="2563200"/>
          </a:xfrm>
          <a:solidFill>
            <a:schemeClr val="bg1"/>
          </a:solidFill>
        </p:spPr>
        <p:txBody>
          <a:bodyPr/>
          <a:lstStyle>
            <a:lvl1pPr marL="0" indent="0">
              <a:buNone/>
              <a:defRPr>
                <a:noFill/>
              </a:defRPr>
            </a:lvl1pPr>
          </a:lstStyle>
          <a:p>
            <a:r>
              <a:rPr lang="en-US"/>
              <a:t>Click icon to add picture</a:t>
            </a:r>
            <a:endParaRPr lang="en-PT" dirty="0"/>
          </a:p>
        </p:txBody>
      </p:sp>
      <p:sp>
        <p:nvSpPr>
          <p:cNvPr id="12" name="Picture Placeholder 13">
            <a:extLst>
              <a:ext uri="{FF2B5EF4-FFF2-40B4-BE49-F238E27FC236}">
                <a16:creationId xmlns:a16="http://schemas.microsoft.com/office/drawing/2014/main" id="{DC037D5D-6243-624A-998E-8948B19940F2}"/>
              </a:ext>
            </a:extLst>
          </p:cNvPr>
          <p:cNvSpPr>
            <a:spLocks noGrp="1"/>
          </p:cNvSpPr>
          <p:nvPr>
            <p:ph type="pic" sz="quarter" idx="19"/>
          </p:nvPr>
        </p:nvSpPr>
        <p:spPr>
          <a:xfrm>
            <a:off x="4406400" y="720000"/>
            <a:ext cx="3398400" cy="2563200"/>
          </a:xfrm>
          <a:solidFill>
            <a:schemeClr val="bg1"/>
          </a:solidFill>
        </p:spPr>
        <p:txBody>
          <a:bodyPr/>
          <a:lstStyle>
            <a:lvl1pPr marL="0" indent="0">
              <a:buNone/>
              <a:defRPr>
                <a:noFill/>
              </a:defRPr>
            </a:lvl1pPr>
          </a:lstStyle>
          <a:p>
            <a:r>
              <a:rPr lang="en-US"/>
              <a:t>Click icon to add picture</a:t>
            </a:r>
            <a:endParaRPr lang="en-PT" dirty="0"/>
          </a:p>
        </p:txBody>
      </p:sp>
      <p:sp>
        <p:nvSpPr>
          <p:cNvPr id="14" name="Picture Placeholder 13">
            <a:extLst>
              <a:ext uri="{FF2B5EF4-FFF2-40B4-BE49-F238E27FC236}">
                <a16:creationId xmlns:a16="http://schemas.microsoft.com/office/drawing/2014/main" id="{E33C411A-570E-A548-AA0F-A1B4552CAA3C}"/>
              </a:ext>
            </a:extLst>
          </p:cNvPr>
          <p:cNvSpPr>
            <a:spLocks noGrp="1"/>
          </p:cNvSpPr>
          <p:nvPr>
            <p:ph type="pic" sz="quarter" idx="20"/>
          </p:nvPr>
        </p:nvSpPr>
        <p:spPr>
          <a:xfrm>
            <a:off x="4406400" y="3574801"/>
            <a:ext cx="3398400" cy="2563200"/>
          </a:xfrm>
          <a:solidFill>
            <a:schemeClr val="bg1"/>
          </a:solidFill>
        </p:spPr>
        <p:txBody>
          <a:bodyPr/>
          <a:lstStyle>
            <a:lvl1pPr marL="0" indent="0">
              <a:buNone/>
              <a:defRPr>
                <a:noFill/>
              </a:defRPr>
            </a:lvl1pPr>
          </a:lstStyle>
          <a:p>
            <a:r>
              <a:rPr lang="en-US"/>
              <a:t>Click icon to add picture</a:t>
            </a:r>
            <a:endParaRPr lang="en-PT" dirty="0"/>
          </a:p>
        </p:txBody>
      </p:sp>
    </p:spTree>
    <p:extLst>
      <p:ext uri="{BB962C8B-B14F-4D97-AF65-F5344CB8AC3E}">
        <p14:creationId xmlns:p14="http://schemas.microsoft.com/office/powerpoint/2010/main" val="360825692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7_1_Statement">
    <p:bg>
      <p:bgPr>
        <a:solidFill>
          <a:schemeClr val="bg1"/>
        </a:solidFill>
        <a:effectLst/>
      </p:bgPr>
    </p:bg>
    <p:spTree>
      <p:nvGrpSpPr>
        <p:cNvPr id="1" name=""/>
        <p:cNvGrpSpPr/>
        <p:nvPr/>
      </p:nvGrpSpPr>
      <p:grpSpPr>
        <a:xfrm>
          <a:off x="0" y="0"/>
          <a:ext cx="0" cy="0"/>
          <a:chOff x="0" y="0"/>
          <a:chExt cx="0" cy="0"/>
        </a:xfrm>
      </p:grpSpPr>
      <p:pic>
        <p:nvPicPr>
          <p:cNvPr id="10" name="r1Artboard 2edsw.pdf" descr="r1Artboard 2edsw.pdf">
            <a:extLst>
              <a:ext uri="{FF2B5EF4-FFF2-40B4-BE49-F238E27FC236}">
                <a16:creationId xmlns:a16="http://schemas.microsoft.com/office/drawing/2014/main" id="{3576F7A7-93EC-2644-B6A7-F2AB1B07ADE0}"/>
              </a:ext>
            </a:extLst>
          </p:cNvPr>
          <p:cNvPicPr>
            <a:picLocks noChangeAspect="1"/>
          </p:cNvPicPr>
          <p:nvPr userDrawn="1"/>
        </p:nvPicPr>
        <p:blipFill rotWithShape="1">
          <a:blip r:embed="rId2">
            <a:alphaModFix amt="13000"/>
          </a:blip>
          <a:srcRect l="26596" b="37450"/>
          <a:stretch/>
        </p:blipFill>
        <p:spPr>
          <a:xfrm>
            <a:off x="0" y="3936274"/>
            <a:ext cx="4987211" cy="2921726"/>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8" name="Text Placeholder 7">
            <a:extLst>
              <a:ext uri="{FF2B5EF4-FFF2-40B4-BE49-F238E27FC236}">
                <a16:creationId xmlns:a16="http://schemas.microsoft.com/office/drawing/2014/main" id="{F58B3105-25FA-4A42-9600-479307B2997E}"/>
              </a:ext>
            </a:extLst>
          </p:cNvPr>
          <p:cNvSpPr>
            <a:spLocks noGrp="1"/>
          </p:cNvSpPr>
          <p:nvPr>
            <p:ph type="body" sz="quarter" idx="10" hasCustomPrompt="1"/>
          </p:nvPr>
        </p:nvSpPr>
        <p:spPr>
          <a:xfrm>
            <a:off x="639385" y="5876515"/>
            <a:ext cx="10977813"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11" name="Title 1">
            <a:extLst>
              <a:ext uri="{FF2B5EF4-FFF2-40B4-BE49-F238E27FC236}">
                <a16:creationId xmlns:a16="http://schemas.microsoft.com/office/drawing/2014/main" id="{33D0B1C6-E0E5-8A44-99DC-9E76979882FA}"/>
              </a:ext>
            </a:extLst>
          </p:cNvPr>
          <p:cNvSpPr>
            <a:spLocks noGrp="1"/>
          </p:cNvSpPr>
          <p:nvPr>
            <p:ph type="title" hasCustomPrompt="1"/>
          </p:nvPr>
        </p:nvSpPr>
        <p:spPr>
          <a:xfrm>
            <a:off x="611120" y="3078393"/>
            <a:ext cx="9767782" cy="718787"/>
          </a:xfrm>
          <a:prstGeom prst="rect">
            <a:avLst/>
          </a:prstGeom>
        </p:spPr>
        <p:txBody>
          <a:bodyPr anchor="ctr">
            <a:spAutoFit/>
          </a:bodyPr>
          <a:lstStyle>
            <a:lvl1pPr>
              <a:lnSpc>
                <a:spcPct val="80000"/>
              </a:lnSpc>
              <a:defRPr sz="4800" b="0" i="0">
                <a:solidFill>
                  <a:schemeClr val="tx1"/>
                </a:solidFill>
                <a:latin typeface="Equip Extended" panose="02000503030000020004" pitchFamily="2" charset="77"/>
              </a:defRPr>
            </a:lvl1pPr>
          </a:lstStyle>
          <a:p>
            <a:r>
              <a:rPr lang="en-GB" dirty="0"/>
              <a:t>Edit multiline description</a:t>
            </a:r>
            <a:endParaRPr lang="en-PT" dirty="0"/>
          </a:p>
        </p:txBody>
      </p:sp>
    </p:spTree>
    <p:extLst>
      <p:ext uri="{BB962C8B-B14F-4D97-AF65-F5344CB8AC3E}">
        <p14:creationId xmlns:p14="http://schemas.microsoft.com/office/powerpoint/2010/main" val="122542879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7_2_Metrics">
    <p:bg>
      <p:bgPr>
        <a:solidFill>
          <a:schemeClr val="bg1"/>
        </a:solidFill>
        <a:effectLst/>
      </p:bgPr>
    </p:bg>
    <p:spTree>
      <p:nvGrpSpPr>
        <p:cNvPr id="1" name=""/>
        <p:cNvGrpSpPr/>
        <p:nvPr/>
      </p:nvGrpSpPr>
      <p:grpSpPr>
        <a:xfrm>
          <a:off x="0" y="0"/>
          <a:ext cx="0" cy="0"/>
          <a:chOff x="0" y="0"/>
          <a:chExt cx="0" cy="0"/>
        </a:xfrm>
      </p:grpSpPr>
      <p:pic>
        <p:nvPicPr>
          <p:cNvPr id="25" name="r1Artboard 2edsw.pdf" descr="r1Artboard 2edsw.pdf">
            <a:extLst>
              <a:ext uri="{FF2B5EF4-FFF2-40B4-BE49-F238E27FC236}">
                <a16:creationId xmlns:a16="http://schemas.microsoft.com/office/drawing/2014/main" id="{26EA4B65-F354-BD45-A431-FFC265BFA1DE}"/>
              </a:ext>
            </a:extLst>
          </p:cNvPr>
          <p:cNvPicPr>
            <a:picLocks noChangeAspect="1"/>
          </p:cNvPicPr>
          <p:nvPr userDrawn="1"/>
        </p:nvPicPr>
        <p:blipFill rotWithShape="1">
          <a:blip r:embed="rId2">
            <a:alphaModFix amt="13000"/>
          </a:blip>
          <a:srcRect l="26596" b="37450"/>
          <a:stretch/>
        </p:blipFill>
        <p:spPr>
          <a:xfrm>
            <a:off x="0" y="3936274"/>
            <a:ext cx="4987211" cy="2921726"/>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11" name="Text Placeholder 7">
            <a:extLst>
              <a:ext uri="{FF2B5EF4-FFF2-40B4-BE49-F238E27FC236}">
                <a16:creationId xmlns:a16="http://schemas.microsoft.com/office/drawing/2014/main" id="{C53473C3-C404-2743-B2A2-9D23CE924764}"/>
              </a:ext>
            </a:extLst>
          </p:cNvPr>
          <p:cNvSpPr>
            <a:spLocks noGrp="1"/>
          </p:cNvSpPr>
          <p:nvPr>
            <p:ph type="body" sz="quarter" idx="30" hasCustomPrompt="1"/>
          </p:nvPr>
        </p:nvSpPr>
        <p:spPr>
          <a:xfrm>
            <a:off x="626401" y="3500662"/>
            <a:ext cx="2714400" cy="365091"/>
          </a:xfrm>
          <a:prstGeom prst="rect">
            <a:avLst/>
          </a:prstGeom>
        </p:spPr>
        <p:txBody>
          <a:bodyPr wrap="square" tIns="72000" anchor="t">
            <a:spAutoFit/>
          </a:bodyPr>
          <a:lstStyle>
            <a:lvl1pPr marL="0" indent="0" algn="ctr">
              <a:lnSpc>
                <a:spcPct val="100000"/>
              </a:lnSpc>
              <a:buNone/>
              <a:defRPr sz="1600" b="0" i="0">
                <a:solidFill>
                  <a:schemeClr val="tx1"/>
                </a:solidFill>
                <a:latin typeface="Equip Extended Light" panose="02000503000000020004" pitchFamily="2" charset="77"/>
              </a:defRPr>
            </a:lvl1pPr>
          </a:lstStyle>
          <a:p>
            <a:pPr lvl="0"/>
            <a:r>
              <a:rPr lang="en-GB" dirty="0"/>
              <a:t>Edit description</a:t>
            </a:r>
          </a:p>
        </p:txBody>
      </p:sp>
      <p:sp>
        <p:nvSpPr>
          <p:cNvPr id="13" name="Text Placeholder 7">
            <a:extLst>
              <a:ext uri="{FF2B5EF4-FFF2-40B4-BE49-F238E27FC236}">
                <a16:creationId xmlns:a16="http://schemas.microsoft.com/office/drawing/2014/main" id="{5F8B4A23-603A-8F49-8648-44A6048B1CF1}"/>
              </a:ext>
            </a:extLst>
          </p:cNvPr>
          <p:cNvSpPr>
            <a:spLocks noGrp="1"/>
          </p:cNvSpPr>
          <p:nvPr>
            <p:ph type="body" sz="quarter" idx="31" hasCustomPrompt="1"/>
          </p:nvPr>
        </p:nvSpPr>
        <p:spPr>
          <a:xfrm>
            <a:off x="626399" y="2605289"/>
            <a:ext cx="2714400" cy="857533"/>
          </a:xfrm>
          <a:prstGeom prst="rect">
            <a:avLst/>
          </a:prstGeom>
        </p:spPr>
        <p:txBody>
          <a:bodyPr wrap="square" tIns="72000" anchor="b">
            <a:spAutoFit/>
          </a:bodyPr>
          <a:lstStyle>
            <a:lvl1pPr marL="0" indent="0" algn="ctr">
              <a:lnSpc>
                <a:spcPct val="100000"/>
              </a:lnSpc>
              <a:buNone/>
              <a:defRPr sz="4800" b="1" i="0">
                <a:solidFill>
                  <a:schemeClr val="tx1"/>
                </a:solidFill>
                <a:latin typeface="Equip Extended" panose="02000503030000020004" pitchFamily="2" charset="77"/>
              </a:defRPr>
            </a:lvl1pPr>
          </a:lstStyle>
          <a:p>
            <a:pPr lvl="0"/>
            <a:r>
              <a:rPr lang="en-GB" dirty="0"/>
              <a:t>200+</a:t>
            </a:r>
          </a:p>
        </p:txBody>
      </p:sp>
      <p:sp>
        <p:nvSpPr>
          <p:cNvPr id="14" name="Text Placeholder 7">
            <a:extLst>
              <a:ext uri="{FF2B5EF4-FFF2-40B4-BE49-F238E27FC236}">
                <a16:creationId xmlns:a16="http://schemas.microsoft.com/office/drawing/2014/main" id="{6DBC0087-E0A4-7848-B45F-A95E780A486D}"/>
              </a:ext>
            </a:extLst>
          </p:cNvPr>
          <p:cNvSpPr>
            <a:spLocks noGrp="1"/>
          </p:cNvSpPr>
          <p:nvPr>
            <p:ph type="body" sz="quarter" idx="32" hasCustomPrompt="1"/>
          </p:nvPr>
        </p:nvSpPr>
        <p:spPr>
          <a:xfrm>
            <a:off x="3381600" y="3500662"/>
            <a:ext cx="2714400" cy="365091"/>
          </a:xfrm>
          <a:prstGeom prst="rect">
            <a:avLst/>
          </a:prstGeom>
        </p:spPr>
        <p:txBody>
          <a:bodyPr wrap="square" tIns="72000" anchor="t">
            <a:spAutoFit/>
          </a:bodyPr>
          <a:lstStyle>
            <a:lvl1pPr marL="0" indent="0" algn="ctr">
              <a:lnSpc>
                <a:spcPct val="100000"/>
              </a:lnSpc>
              <a:buNone/>
              <a:defRPr sz="1600" b="0" i="0">
                <a:solidFill>
                  <a:schemeClr val="tx1"/>
                </a:solidFill>
                <a:latin typeface="Equip Extended Light" panose="02000503000000020004" pitchFamily="2" charset="77"/>
              </a:defRPr>
            </a:lvl1pPr>
          </a:lstStyle>
          <a:p>
            <a:pPr lvl="0"/>
            <a:r>
              <a:rPr lang="en-GB" dirty="0"/>
              <a:t>Edit description</a:t>
            </a:r>
          </a:p>
        </p:txBody>
      </p:sp>
      <p:sp>
        <p:nvSpPr>
          <p:cNvPr id="16" name="Text Placeholder 7">
            <a:extLst>
              <a:ext uri="{FF2B5EF4-FFF2-40B4-BE49-F238E27FC236}">
                <a16:creationId xmlns:a16="http://schemas.microsoft.com/office/drawing/2014/main" id="{883CD8C0-F610-914A-A077-CB6A373027DA}"/>
              </a:ext>
            </a:extLst>
          </p:cNvPr>
          <p:cNvSpPr>
            <a:spLocks noGrp="1"/>
          </p:cNvSpPr>
          <p:nvPr>
            <p:ph type="body" sz="quarter" idx="33" hasCustomPrompt="1"/>
          </p:nvPr>
        </p:nvSpPr>
        <p:spPr>
          <a:xfrm>
            <a:off x="3381598" y="2605289"/>
            <a:ext cx="2714400" cy="857533"/>
          </a:xfrm>
          <a:prstGeom prst="rect">
            <a:avLst/>
          </a:prstGeom>
        </p:spPr>
        <p:txBody>
          <a:bodyPr wrap="square" tIns="72000" anchor="b">
            <a:spAutoFit/>
          </a:bodyPr>
          <a:lstStyle>
            <a:lvl1pPr marL="0" indent="0" algn="ctr">
              <a:lnSpc>
                <a:spcPct val="100000"/>
              </a:lnSpc>
              <a:buNone/>
              <a:defRPr sz="4800" b="1" i="0">
                <a:solidFill>
                  <a:schemeClr val="tx1"/>
                </a:solidFill>
                <a:latin typeface="Equip Extended" panose="02000503030000020004" pitchFamily="2" charset="77"/>
              </a:defRPr>
            </a:lvl1pPr>
          </a:lstStyle>
          <a:p>
            <a:pPr lvl="0"/>
            <a:r>
              <a:rPr lang="en-GB" dirty="0"/>
              <a:t>30</a:t>
            </a:r>
          </a:p>
        </p:txBody>
      </p:sp>
      <p:sp>
        <p:nvSpPr>
          <p:cNvPr id="17" name="Text Placeholder 7">
            <a:extLst>
              <a:ext uri="{FF2B5EF4-FFF2-40B4-BE49-F238E27FC236}">
                <a16:creationId xmlns:a16="http://schemas.microsoft.com/office/drawing/2014/main" id="{C5EE4C83-AD16-254D-A9B0-751A598A052C}"/>
              </a:ext>
            </a:extLst>
          </p:cNvPr>
          <p:cNvSpPr>
            <a:spLocks noGrp="1"/>
          </p:cNvSpPr>
          <p:nvPr>
            <p:ph type="body" sz="quarter" idx="34" hasCustomPrompt="1"/>
          </p:nvPr>
        </p:nvSpPr>
        <p:spPr>
          <a:xfrm>
            <a:off x="6096000" y="3500662"/>
            <a:ext cx="2714400" cy="365091"/>
          </a:xfrm>
          <a:prstGeom prst="rect">
            <a:avLst/>
          </a:prstGeom>
        </p:spPr>
        <p:txBody>
          <a:bodyPr wrap="square" tIns="72000" anchor="t">
            <a:spAutoFit/>
          </a:bodyPr>
          <a:lstStyle>
            <a:lvl1pPr marL="0" indent="0" algn="ctr">
              <a:lnSpc>
                <a:spcPct val="100000"/>
              </a:lnSpc>
              <a:buNone/>
              <a:defRPr sz="1600" b="0" i="0">
                <a:solidFill>
                  <a:schemeClr val="tx1"/>
                </a:solidFill>
                <a:latin typeface="Equip Extended Light" panose="02000503000000020004" pitchFamily="2" charset="77"/>
              </a:defRPr>
            </a:lvl1pPr>
          </a:lstStyle>
          <a:p>
            <a:pPr lvl="0"/>
            <a:r>
              <a:rPr lang="en-GB" dirty="0"/>
              <a:t>Edit description</a:t>
            </a:r>
          </a:p>
        </p:txBody>
      </p:sp>
      <p:sp>
        <p:nvSpPr>
          <p:cNvPr id="18" name="Text Placeholder 7">
            <a:extLst>
              <a:ext uri="{FF2B5EF4-FFF2-40B4-BE49-F238E27FC236}">
                <a16:creationId xmlns:a16="http://schemas.microsoft.com/office/drawing/2014/main" id="{03FD8D13-55DC-E742-87D4-EB8FD319EEA6}"/>
              </a:ext>
            </a:extLst>
          </p:cNvPr>
          <p:cNvSpPr>
            <a:spLocks noGrp="1"/>
          </p:cNvSpPr>
          <p:nvPr>
            <p:ph type="body" sz="quarter" idx="35" hasCustomPrompt="1"/>
          </p:nvPr>
        </p:nvSpPr>
        <p:spPr>
          <a:xfrm>
            <a:off x="6095998" y="2605289"/>
            <a:ext cx="2714400" cy="857533"/>
          </a:xfrm>
          <a:prstGeom prst="rect">
            <a:avLst/>
          </a:prstGeom>
        </p:spPr>
        <p:txBody>
          <a:bodyPr wrap="square" tIns="72000" anchor="b">
            <a:spAutoFit/>
          </a:bodyPr>
          <a:lstStyle>
            <a:lvl1pPr marL="0" indent="0" algn="ctr">
              <a:lnSpc>
                <a:spcPct val="100000"/>
              </a:lnSpc>
              <a:buNone/>
              <a:defRPr sz="4800" b="1" i="0">
                <a:solidFill>
                  <a:schemeClr val="tx1"/>
                </a:solidFill>
                <a:latin typeface="Equip Extended" panose="02000503030000020004" pitchFamily="2" charset="77"/>
              </a:defRPr>
            </a:lvl1pPr>
          </a:lstStyle>
          <a:p>
            <a:pPr lvl="0"/>
            <a:r>
              <a:rPr lang="en-GB" dirty="0"/>
              <a:t>80+</a:t>
            </a:r>
          </a:p>
        </p:txBody>
      </p:sp>
      <p:sp>
        <p:nvSpPr>
          <p:cNvPr id="20" name="Text Placeholder 7">
            <a:extLst>
              <a:ext uri="{FF2B5EF4-FFF2-40B4-BE49-F238E27FC236}">
                <a16:creationId xmlns:a16="http://schemas.microsoft.com/office/drawing/2014/main" id="{16C8591E-250B-B34C-8747-FC680D1942EC}"/>
              </a:ext>
            </a:extLst>
          </p:cNvPr>
          <p:cNvSpPr>
            <a:spLocks noGrp="1"/>
          </p:cNvSpPr>
          <p:nvPr>
            <p:ph type="body" sz="quarter" idx="36" hasCustomPrompt="1"/>
          </p:nvPr>
        </p:nvSpPr>
        <p:spPr>
          <a:xfrm>
            <a:off x="8810400" y="3500662"/>
            <a:ext cx="2714400" cy="365091"/>
          </a:xfrm>
          <a:prstGeom prst="rect">
            <a:avLst/>
          </a:prstGeom>
        </p:spPr>
        <p:txBody>
          <a:bodyPr wrap="square" tIns="72000" anchor="t">
            <a:spAutoFit/>
          </a:bodyPr>
          <a:lstStyle>
            <a:lvl1pPr marL="0" indent="0" algn="ctr">
              <a:lnSpc>
                <a:spcPct val="100000"/>
              </a:lnSpc>
              <a:buNone/>
              <a:defRPr sz="1600" b="0" i="0">
                <a:solidFill>
                  <a:schemeClr val="tx1"/>
                </a:solidFill>
                <a:latin typeface="Equip Extended Light" panose="02000503000000020004" pitchFamily="2" charset="77"/>
              </a:defRPr>
            </a:lvl1pPr>
          </a:lstStyle>
          <a:p>
            <a:pPr lvl="0"/>
            <a:r>
              <a:rPr lang="en-GB" dirty="0"/>
              <a:t>Edit description</a:t>
            </a:r>
          </a:p>
        </p:txBody>
      </p:sp>
      <p:sp>
        <p:nvSpPr>
          <p:cNvPr id="21" name="Text Placeholder 7">
            <a:extLst>
              <a:ext uri="{FF2B5EF4-FFF2-40B4-BE49-F238E27FC236}">
                <a16:creationId xmlns:a16="http://schemas.microsoft.com/office/drawing/2014/main" id="{2675FBF8-AC32-2148-BE3C-FD26BBB8104C}"/>
              </a:ext>
            </a:extLst>
          </p:cNvPr>
          <p:cNvSpPr>
            <a:spLocks noGrp="1"/>
          </p:cNvSpPr>
          <p:nvPr>
            <p:ph type="body" sz="quarter" idx="37" hasCustomPrompt="1"/>
          </p:nvPr>
        </p:nvSpPr>
        <p:spPr>
          <a:xfrm>
            <a:off x="8810398" y="2605289"/>
            <a:ext cx="2714400" cy="857533"/>
          </a:xfrm>
          <a:prstGeom prst="rect">
            <a:avLst/>
          </a:prstGeom>
        </p:spPr>
        <p:txBody>
          <a:bodyPr wrap="square" tIns="72000" anchor="b">
            <a:spAutoFit/>
          </a:bodyPr>
          <a:lstStyle>
            <a:lvl1pPr marL="0" indent="0" algn="ctr">
              <a:lnSpc>
                <a:spcPct val="100000"/>
              </a:lnSpc>
              <a:buNone/>
              <a:defRPr sz="4800" b="1" i="0">
                <a:solidFill>
                  <a:schemeClr val="tx1"/>
                </a:solidFill>
                <a:latin typeface="Equip Extended" panose="02000503030000020004" pitchFamily="2" charset="77"/>
              </a:defRPr>
            </a:lvl1pPr>
          </a:lstStyle>
          <a:p>
            <a:pPr lvl="0"/>
            <a:r>
              <a:rPr lang="en-GB" dirty="0"/>
              <a:t>8,400</a:t>
            </a:r>
          </a:p>
        </p:txBody>
      </p:sp>
      <p:sp>
        <p:nvSpPr>
          <p:cNvPr id="15" name="Text Placeholder 7">
            <a:extLst>
              <a:ext uri="{FF2B5EF4-FFF2-40B4-BE49-F238E27FC236}">
                <a16:creationId xmlns:a16="http://schemas.microsoft.com/office/drawing/2014/main" id="{9DC2C14C-9EC2-194E-865F-584B25F4495B}"/>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23" name="Title 1">
            <a:extLst>
              <a:ext uri="{FF2B5EF4-FFF2-40B4-BE49-F238E27FC236}">
                <a16:creationId xmlns:a16="http://schemas.microsoft.com/office/drawing/2014/main" id="{452F5668-36D5-EB4B-8289-165433B96778}"/>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24" name="Text Placeholder 7">
            <a:extLst>
              <a:ext uri="{FF2B5EF4-FFF2-40B4-BE49-F238E27FC236}">
                <a16:creationId xmlns:a16="http://schemas.microsoft.com/office/drawing/2014/main" id="{1CF66929-3E91-ED4F-A55B-BD483966B32D}"/>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289655190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7_3_People List">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079998" y="4065371"/>
            <a:ext cx="1774800" cy="288147"/>
          </a:xfrm>
          <a:prstGeom prst="rect">
            <a:avLst/>
          </a:prstGeom>
        </p:spPr>
        <p:txBody>
          <a:bodyPr wrap="square" tIns="72000" anchor="t">
            <a:spAutoFit/>
          </a:bodyPr>
          <a:lstStyle>
            <a:lvl1pPr marL="0" indent="0" algn="ctr">
              <a:lnSpc>
                <a:spcPct val="100000"/>
              </a:lnSpc>
              <a:spcBef>
                <a:spcPts val="1000"/>
              </a:spcBef>
              <a:buNone/>
              <a:defRPr sz="1100" b="0" i="0">
                <a:solidFill>
                  <a:schemeClr val="tx1"/>
                </a:solidFill>
                <a:latin typeface="Equip Light" panose="02000503000000020004" pitchFamily="2" charset="77"/>
              </a:defRPr>
            </a:lvl1pPr>
          </a:lstStyle>
          <a:p>
            <a:pPr lvl="0"/>
            <a:r>
              <a:rPr lang="en-GB" dirty="0"/>
              <a:t>Edit  description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080000" y="3741371"/>
            <a:ext cx="1774800" cy="334313"/>
          </a:xfrm>
          <a:prstGeom prst="rect">
            <a:avLst/>
          </a:prstGeom>
        </p:spPr>
        <p:txBody>
          <a:bodyPr wrap="square" tIns="72000" anchor="t">
            <a:spAutoFit/>
          </a:bodyPr>
          <a:lstStyle>
            <a:lvl1pPr marL="0" indent="0" algn="ctr">
              <a:lnSpc>
                <a:spcPct val="100000"/>
              </a:lnSpc>
              <a:buNone/>
              <a:defRPr sz="1400" b="1" i="0">
                <a:solidFill>
                  <a:schemeClr val="accent1"/>
                </a:solidFill>
                <a:latin typeface="Equip Extended" panose="02000503030000020004" pitchFamily="2" charset="77"/>
              </a:defRPr>
            </a:lvl1pPr>
          </a:lstStyle>
          <a:p>
            <a:pPr lvl="0"/>
            <a:r>
              <a:rPr lang="en-GB" dirty="0"/>
              <a:t>Edit name</a:t>
            </a:r>
          </a:p>
        </p:txBody>
      </p:sp>
      <p:sp>
        <p:nvSpPr>
          <p:cNvPr id="49" name="Image">
            <a:extLst>
              <a:ext uri="{FF2B5EF4-FFF2-40B4-BE49-F238E27FC236}">
                <a16:creationId xmlns:a16="http://schemas.microsoft.com/office/drawing/2014/main" id="{90D32E6D-2F9B-A946-8E9F-EE9BEB85E5C0}"/>
              </a:ext>
            </a:extLst>
          </p:cNvPr>
          <p:cNvSpPr>
            <a:spLocks noGrp="1" noChangeAspect="1"/>
          </p:cNvSpPr>
          <p:nvPr>
            <p:ph type="pic" sz="quarter" idx="30"/>
          </p:nvPr>
        </p:nvSpPr>
        <p:spPr>
          <a:xfrm>
            <a:off x="1195198" y="2034971"/>
            <a:ext cx="1544400" cy="1544400"/>
          </a:xfrm>
          <a:prstGeom prst="ellipse">
            <a:avLst/>
          </a:prstGeom>
          <a:effectLst>
            <a:softEdge rad="0"/>
          </a:effectLst>
        </p:spPr>
        <p:txBody>
          <a:bodyPr lIns="91439" tIns="45719" rIns="91439" bIns="45719">
            <a:noAutofit/>
          </a:bodyPr>
          <a:lstStyle>
            <a:lvl1pPr marL="0" indent="0">
              <a:buNone/>
              <a:defRPr>
                <a:noFill/>
              </a:defRPr>
            </a:lvl1pPr>
          </a:lstStyle>
          <a:p>
            <a:r>
              <a:rPr lang="en-US"/>
              <a:t>Click icon to add picture</a:t>
            </a:r>
            <a:endParaRPr dirty="0"/>
          </a:p>
        </p:txBody>
      </p:sp>
      <p:sp>
        <p:nvSpPr>
          <p:cNvPr id="50" name="Text Placeholder 7">
            <a:extLst>
              <a:ext uri="{FF2B5EF4-FFF2-40B4-BE49-F238E27FC236}">
                <a16:creationId xmlns:a16="http://schemas.microsoft.com/office/drawing/2014/main" id="{57B9C421-650C-EC49-B411-E4D55A0DF93E}"/>
              </a:ext>
            </a:extLst>
          </p:cNvPr>
          <p:cNvSpPr>
            <a:spLocks noGrp="1"/>
          </p:cNvSpPr>
          <p:nvPr>
            <p:ph type="body" sz="quarter" idx="31" hasCustomPrompt="1"/>
          </p:nvPr>
        </p:nvSpPr>
        <p:spPr>
          <a:xfrm>
            <a:off x="3142800" y="4065371"/>
            <a:ext cx="1774800" cy="288147"/>
          </a:xfrm>
          <a:prstGeom prst="rect">
            <a:avLst/>
          </a:prstGeom>
        </p:spPr>
        <p:txBody>
          <a:bodyPr wrap="square" tIns="72000" anchor="t">
            <a:spAutoFit/>
          </a:bodyPr>
          <a:lstStyle>
            <a:lvl1pPr marL="0" indent="0" algn="ctr">
              <a:lnSpc>
                <a:spcPct val="100000"/>
              </a:lnSpc>
              <a:spcBef>
                <a:spcPts val="1000"/>
              </a:spcBef>
              <a:buNone/>
              <a:defRPr sz="1100" b="0" i="0">
                <a:solidFill>
                  <a:schemeClr val="tx1"/>
                </a:solidFill>
                <a:latin typeface="Equip Light" panose="02000503000000020004" pitchFamily="2" charset="77"/>
              </a:defRPr>
            </a:lvl1pPr>
          </a:lstStyle>
          <a:p>
            <a:pPr lvl="0"/>
            <a:r>
              <a:rPr lang="en-GB" dirty="0"/>
              <a:t>Edit  description</a:t>
            </a:r>
          </a:p>
        </p:txBody>
      </p:sp>
      <p:sp>
        <p:nvSpPr>
          <p:cNvPr id="51" name="Text Placeholder 7">
            <a:extLst>
              <a:ext uri="{FF2B5EF4-FFF2-40B4-BE49-F238E27FC236}">
                <a16:creationId xmlns:a16="http://schemas.microsoft.com/office/drawing/2014/main" id="{ACF4ACF8-36CF-0F40-9D35-1445BB76D034}"/>
              </a:ext>
            </a:extLst>
          </p:cNvPr>
          <p:cNvSpPr>
            <a:spLocks noGrp="1"/>
          </p:cNvSpPr>
          <p:nvPr>
            <p:ph type="body" sz="quarter" idx="32" hasCustomPrompt="1"/>
          </p:nvPr>
        </p:nvSpPr>
        <p:spPr>
          <a:xfrm>
            <a:off x="3142800" y="3741371"/>
            <a:ext cx="1774800" cy="334313"/>
          </a:xfrm>
          <a:prstGeom prst="rect">
            <a:avLst/>
          </a:prstGeom>
        </p:spPr>
        <p:txBody>
          <a:bodyPr wrap="square" tIns="72000" anchor="t">
            <a:spAutoFit/>
          </a:bodyPr>
          <a:lstStyle>
            <a:lvl1pPr marL="0" indent="0" algn="ctr">
              <a:lnSpc>
                <a:spcPct val="100000"/>
              </a:lnSpc>
              <a:buNone/>
              <a:defRPr sz="1400" b="1" i="0">
                <a:solidFill>
                  <a:schemeClr val="accent1"/>
                </a:solidFill>
                <a:latin typeface="Equip Extended" panose="02000503030000020004" pitchFamily="2" charset="77"/>
              </a:defRPr>
            </a:lvl1pPr>
          </a:lstStyle>
          <a:p>
            <a:pPr lvl="0"/>
            <a:r>
              <a:rPr lang="en-GB" dirty="0"/>
              <a:t>Edit name</a:t>
            </a:r>
          </a:p>
        </p:txBody>
      </p:sp>
      <p:sp>
        <p:nvSpPr>
          <p:cNvPr id="52" name="Image">
            <a:extLst>
              <a:ext uri="{FF2B5EF4-FFF2-40B4-BE49-F238E27FC236}">
                <a16:creationId xmlns:a16="http://schemas.microsoft.com/office/drawing/2014/main" id="{53322F9F-2968-5A47-AB2B-8293DB67C26E}"/>
              </a:ext>
            </a:extLst>
          </p:cNvPr>
          <p:cNvSpPr>
            <a:spLocks noGrp="1" noChangeAspect="1"/>
          </p:cNvSpPr>
          <p:nvPr>
            <p:ph type="pic" sz="quarter" idx="33"/>
          </p:nvPr>
        </p:nvSpPr>
        <p:spPr>
          <a:xfrm>
            <a:off x="3258000" y="2034971"/>
            <a:ext cx="1544400" cy="1544400"/>
          </a:xfrm>
          <a:prstGeom prst="ellipse">
            <a:avLst/>
          </a:prstGeom>
          <a:effectLst>
            <a:softEdge rad="0"/>
          </a:effectLst>
        </p:spPr>
        <p:txBody>
          <a:bodyPr lIns="91439" tIns="45719" rIns="91439" bIns="45719">
            <a:noAutofit/>
          </a:bodyPr>
          <a:lstStyle>
            <a:lvl1pPr marL="0" indent="0">
              <a:buNone/>
              <a:defRPr>
                <a:noFill/>
              </a:defRPr>
            </a:lvl1pPr>
          </a:lstStyle>
          <a:p>
            <a:r>
              <a:rPr lang="en-US"/>
              <a:t>Click icon to add picture</a:t>
            </a:r>
            <a:endParaRPr dirty="0"/>
          </a:p>
        </p:txBody>
      </p:sp>
      <p:sp>
        <p:nvSpPr>
          <p:cNvPr id="53" name="Text Placeholder 7">
            <a:extLst>
              <a:ext uri="{FF2B5EF4-FFF2-40B4-BE49-F238E27FC236}">
                <a16:creationId xmlns:a16="http://schemas.microsoft.com/office/drawing/2014/main" id="{AF139140-3AD7-A64F-8A10-6C49DDEF63F0}"/>
              </a:ext>
            </a:extLst>
          </p:cNvPr>
          <p:cNvSpPr>
            <a:spLocks noGrp="1"/>
          </p:cNvSpPr>
          <p:nvPr>
            <p:ph type="body" sz="quarter" idx="34" hasCustomPrompt="1"/>
          </p:nvPr>
        </p:nvSpPr>
        <p:spPr>
          <a:xfrm>
            <a:off x="5205600" y="4065371"/>
            <a:ext cx="1774800" cy="288147"/>
          </a:xfrm>
          <a:prstGeom prst="rect">
            <a:avLst/>
          </a:prstGeom>
        </p:spPr>
        <p:txBody>
          <a:bodyPr wrap="square" tIns="72000" anchor="t">
            <a:spAutoFit/>
          </a:bodyPr>
          <a:lstStyle>
            <a:lvl1pPr marL="0" indent="0" algn="ctr">
              <a:lnSpc>
                <a:spcPct val="100000"/>
              </a:lnSpc>
              <a:spcBef>
                <a:spcPts val="1000"/>
              </a:spcBef>
              <a:buNone/>
              <a:defRPr sz="1100" b="0" i="0">
                <a:solidFill>
                  <a:schemeClr val="tx1"/>
                </a:solidFill>
                <a:latin typeface="Equip Light" panose="02000503000000020004" pitchFamily="2" charset="77"/>
              </a:defRPr>
            </a:lvl1pPr>
          </a:lstStyle>
          <a:p>
            <a:pPr lvl="0"/>
            <a:r>
              <a:rPr lang="en-GB" dirty="0"/>
              <a:t>Edit  description</a:t>
            </a:r>
          </a:p>
        </p:txBody>
      </p:sp>
      <p:sp>
        <p:nvSpPr>
          <p:cNvPr id="54" name="Text Placeholder 7">
            <a:extLst>
              <a:ext uri="{FF2B5EF4-FFF2-40B4-BE49-F238E27FC236}">
                <a16:creationId xmlns:a16="http://schemas.microsoft.com/office/drawing/2014/main" id="{5BA2427D-8278-344C-8D14-74032783FA2C}"/>
              </a:ext>
            </a:extLst>
          </p:cNvPr>
          <p:cNvSpPr>
            <a:spLocks noGrp="1"/>
          </p:cNvSpPr>
          <p:nvPr>
            <p:ph type="body" sz="quarter" idx="35" hasCustomPrompt="1"/>
          </p:nvPr>
        </p:nvSpPr>
        <p:spPr>
          <a:xfrm>
            <a:off x="5205600" y="3741371"/>
            <a:ext cx="1774800" cy="334313"/>
          </a:xfrm>
          <a:prstGeom prst="rect">
            <a:avLst/>
          </a:prstGeom>
        </p:spPr>
        <p:txBody>
          <a:bodyPr wrap="square" tIns="72000" anchor="t">
            <a:spAutoFit/>
          </a:bodyPr>
          <a:lstStyle>
            <a:lvl1pPr marL="0" indent="0" algn="ctr">
              <a:lnSpc>
                <a:spcPct val="100000"/>
              </a:lnSpc>
              <a:buNone/>
              <a:defRPr sz="1400" b="1" i="0">
                <a:solidFill>
                  <a:schemeClr val="accent1"/>
                </a:solidFill>
                <a:latin typeface="Equip Extended" panose="02000503030000020004" pitchFamily="2" charset="77"/>
              </a:defRPr>
            </a:lvl1pPr>
          </a:lstStyle>
          <a:p>
            <a:pPr lvl="0"/>
            <a:r>
              <a:rPr lang="en-GB" dirty="0"/>
              <a:t>Edit name</a:t>
            </a:r>
          </a:p>
        </p:txBody>
      </p:sp>
      <p:sp>
        <p:nvSpPr>
          <p:cNvPr id="55" name="Text Placeholder 7">
            <a:extLst>
              <a:ext uri="{FF2B5EF4-FFF2-40B4-BE49-F238E27FC236}">
                <a16:creationId xmlns:a16="http://schemas.microsoft.com/office/drawing/2014/main" id="{369524A2-DBBD-DC45-A829-5A08B11CA0D0}"/>
              </a:ext>
            </a:extLst>
          </p:cNvPr>
          <p:cNvSpPr>
            <a:spLocks noGrp="1"/>
          </p:cNvSpPr>
          <p:nvPr>
            <p:ph type="body" sz="quarter" idx="36" hasCustomPrompt="1"/>
          </p:nvPr>
        </p:nvSpPr>
        <p:spPr>
          <a:xfrm>
            <a:off x="7268400" y="4065371"/>
            <a:ext cx="1774800" cy="288147"/>
          </a:xfrm>
          <a:prstGeom prst="rect">
            <a:avLst/>
          </a:prstGeom>
        </p:spPr>
        <p:txBody>
          <a:bodyPr wrap="square" tIns="72000" anchor="t">
            <a:spAutoFit/>
          </a:bodyPr>
          <a:lstStyle>
            <a:lvl1pPr marL="0" indent="0" algn="ctr">
              <a:lnSpc>
                <a:spcPct val="100000"/>
              </a:lnSpc>
              <a:spcBef>
                <a:spcPts val="1000"/>
              </a:spcBef>
              <a:buNone/>
              <a:defRPr sz="1100" b="0" i="0">
                <a:solidFill>
                  <a:schemeClr val="tx1"/>
                </a:solidFill>
                <a:latin typeface="Equip Light" panose="02000503000000020004" pitchFamily="2" charset="77"/>
              </a:defRPr>
            </a:lvl1pPr>
          </a:lstStyle>
          <a:p>
            <a:pPr lvl="0"/>
            <a:r>
              <a:rPr lang="en-GB" dirty="0"/>
              <a:t>Edit  description</a:t>
            </a:r>
          </a:p>
        </p:txBody>
      </p:sp>
      <p:sp>
        <p:nvSpPr>
          <p:cNvPr id="56" name="Text Placeholder 7">
            <a:extLst>
              <a:ext uri="{FF2B5EF4-FFF2-40B4-BE49-F238E27FC236}">
                <a16:creationId xmlns:a16="http://schemas.microsoft.com/office/drawing/2014/main" id="{97E9E8E8-1F1F-BC43-BE69-31D84DB07E47}"/>
              </a:ext>
            </a:extLst>
          </p:cNvPr>
          <p:cNvSpPr>
            <a:spLocks noGrp="1"/>
          </p:cNvSpPr>
          <p:nvPr>
            <p:ph type="body" sz="quarter" idx="37" hasCustomPrompt="1"/>
          </p:nvPr>
        </p:nvSpPr>
        <p:spPr>
          <a:xfrm>
            <a:off x="7268400" y="3741371"/>
            <a:ext cx="1774800" cy="334313"/>
          </a:xfrm>
          <a:prstGeom prst="rect">
            <a:avLst/>
          </a:prstGeom>
        </p:spPr>
        <p:txBody>
          <a:bodyPr wrap="square" tIns="72000" anchor="t">
            <a:spAutoFit/>
          </a:bodyPr>
          <a:lstStyle>
            <a:lvl1pPr marL="0" indent="0" algn="ctr">
              <a:lnSpc>
                <a:spcPct val="100000"/>
              </a:lnSpc>
              <a:buNone/>
              <a:defRPr sz="1400" b="1" i="0">
                <a:solidFill>
                  <a:schemeClr val="accent1"/>
                </a:solidFill>
                <a:latin typeface="Equip Extended" panose="02000503030000020004" pitchFamily="2" charset="77"/>
              </a:defRPr>
            </a:lvl1pPr>
          </a:lstStyle>
          <a:p>
            <a:pPr lvl="0"/>
            <a:r>
              <a:rPr lang="en-GB" dirty="0"/>
              <a:t>Edit name</a:t>
            </a:r>
          </a:p>
        </p:txBody>
      </p:sp>
      <p:sp>
        <p:nvSpPr>
          <p:cNvPr id="57" name="Text Placeholder 7">
            <a:extLst>
              <a:ext uri="{FF2B5EF4-FFF2-40B4-BE49-F238E27FC236}">
                <a16:creationId xmlns:a16="http://schemas.microsoft.com/office/drawing/2014/main" id="{3E4063F9-D070-FF4E-9F42-EB6A97C878E2}"/>
              </a:ext>
            </a:extLst>
          </p:cNvPr>
          <p:cNvSpPr>
            <a:spLocks noGrp="1"/>
          </p:cNvSpPr>
          <p:nvPr>
            <p:ph type="body" sz="quarter" idx="38" hasCustomPrompt="1"/>
          </p:nvPr>
        </p:nvSpPr>
        <p:spPr>
          <a:xfrm>
            <a:off x="9331200" y="4065371"/>
            <a:ext cx="1774800" cy="288147"/>
          </a:xfrm>
          <a:prstGeom prst="rect">
            <a:avLst/>
          </a:prstGeom>
        </p:spPr>
        <p:txBody>
          <a:bodyPr wrap="square" tIns="72000" anchor="t">
            <a:spAutoFit/>
          </a:bodyPr>
          <a:lstStyle>
            <a:lvl1pPr marL="0" indent="0" algn="ctr">
              <a:lnSpc>
                <a:spcPct val="100000"/>
              </a:lnSpc>
              <a:spcBef>
                <a:spcPts val="1000"/>
              </a:spcBef>
              <a:buNone/>
              <a:defRPr sz="1100" b="0" i="0">
                <a:solidFill>
                  <a:schemeClr val="tx1"/>
                </a:solidFill>
                <a:latin typeface="Equip Light" panose="02000503000000020004" pitchFamily="2" charset="77"/>
              </a:defRPr>
            </a:lvl1pPr>
          </a:lstStyle>
          <a:p>
            <a:pPr lvl="0"/>
            <a:r>
              <a:rPr lang="en-GB" dirty="0"/>
              <a:t>Edit  description</a:t>
            </a:r>
          </a:p>
        </p:txBody>
      </p:sp>
      <p:sp>
        <p:nvSpPr>
          <p:cNvPr id="58" name="Text Placeholder 7">
            <a:extLst>
              <a:ext uri="{FF2B5EF4-FFF2-40B4-BE49-F238E27FC236}">
                <a16:creationId xmlns:a16="http://schemas.microsoft.com/office/drawing/2014/main" id="{D2899312-03FA-894C-BBC4-808F53A54641}"/>
              </a:ext>
            </a:extLst>
          </p:cNvPr>
          <p:cNvSpPr>
            <a:spLocks noGrp="1"/>
          </p:cNvSpPr>
          <p:nvPr>
            <p:ph type="body" sz="quarter" idx="39" hasCustomPrompt="1"/>
          </p:nvPr>
        </p:nvSpPr>
        <p:spPr>
          <a:xfrm>
            <a:off x="9331200" y="3741371"/>
            <a:ext cx="1774800" cy="334313"/>
          </a:xfrm>
          <a:prstGeom prst="rect">
            <a:avLst/>
          </a:prstGeom>
        </p:spPr>
        <p:txBody>
          <a:bodyPr wrap="square" tIns="72000" anchor="t">
            <a:spAutoFit/>
          </a:bodyPr>
          <a:lstStyle>
            <a:lvl1pPr marL="0" indent="0" algn="ctr">
              <a:lnSpc>
                <a:spcPct val="100000"/>
              </a:lnSpc>
              <a:buNone/>
              <a:defRPr sz="1400" b="1" i="0">
                <a:solidFill>
                  <a:schemeClr val="accent1"/>
                </a:solidFill>
                <a:latin typeface="Equip Extended" panose="02000503030000020004" pitchFamily="2" charset="77"/>
              </a:defRPr>
            </a:lvl1pPr>
          </a:lstStyle>
          <a:p>
            <a:pPr lvl="0"/>
            <a:r>
              <a:rPr lang="en-GB" dirty="0"/>
              <a:t>Edit name</a:t>
            </a:r>
          </a:p>
        </p:txBody>
      </p:sp>
      <p:sp>
        <p:nvSpPr>
          <p:cNvPr id="59" name="Image">
            <a:extLst>
              <a:ext uri="{FF2B5EF4-FFF2-40B4-BE49-F238E27FC236}">
                <a16:creationId xmlns:a16="http://schemas.microsoft.com/office/drawing/2014/main" id="{3720BC6D-F004-A143-8E09-73C57B839CBE}"/>
              </a:ext>
            </a:extLst>
          </p:cNvPr>
          <p:cNvSpPr>
            <a:spLocks noGrp="1" noChangeAspect="1"/>
          </p:cNvSpPr>
          <p:nvPr>
            <p:ph type="pic" sz="quarter" idx="40"/>
          </p:nvPr>
        </p:nvSpPr>
        <p:spPr>
          <a:xfrm>
            <a:off x="5320800" y="2034971"/>
            <a:ext cx="1544400" cy="1544400"/>
          </a:xfrm>
          <a:prstGeom prst="ellipse">
            <a:avLst/>
          </a:prstGeom>
          <a:effectLst>
            <a:softEdge rad="0"/>
          </a:effectLst>
        </p:spPr>
        <p:txBody>
          <a:bodyPr lIns="91439" tIns="45719" rIns="91439" bIns="45719">
            <a:noAutofit/>
          </a:bodyPr>
          <a:lstStyle>
            <a:lvl1pPr marL="0" indent="0">
              <a:buNone/>
              <a:defRPr>
                <a:noFill/>
              </a:defRPr>
            </a:lvl1pPr>
          </a:lstStyle>
          <a:p>
            <a:r>
              <a:rPr lang="en-US"/>
              <a:t>Click icon to add picture</a:t>
            </a:r>
            <a:endParaRPr dirty="0"/>
          </a:p>
        </p:txBody>
      </p:sp>
      <p:sp>
        <p:nvSpPr>
          <p:cNvPr id="60" name="Image">
            <a:extLst>
              <a:ext uri="{FF2B5EF4-FFF2-40B4-BE49-F238E27FC236}">
                <a16:creationId xmlns:a16="http://schemas.microsoft.com/office/drawing/2014/main" id="{A09925BE-2C3A-2243-B0CE-9C6099B2B80C}"/>
              </a:ext>
            </a:extLst>
          </p:cNvPr>
          <p:cNvSpPr>
            <a:spLocks noGrp="1" noChangeAspect="1"/>
          </p:cNvSpPr>
          <p:nvPr>
            <p:ph type="pic" sz="quarter" idx="41"/>
          </p:nvPr>
        </p:nvSpPr>
        <p:spPr>
          <a:xfrm>
            <a:off x="7383600" y="2034971"/>
            <a:ext cx="1544400" cy="1544400"/>
          </a:xfrm>
          <a:prstGeom prst="ellipse">
            <a:avLst/>
          </a:prstGeom>
          <a:effectLst>
            <a:softEdge rad="0"/>
          </a:effectLst>
        </p:spPr>
        <p:txBody>
          <a:bodyPr lIns="91439" tIns="45719" rIns="91439" bIns="45719">
            <a:noAutofit/>
          </a:bodyPr>
          <a:lstStyle>
            <a:lvl1pPr marL="0" indent="0">
              <a:buNone/>
              <a:defRPr>
                <a:noFill/>
              </a:defRPr>
            </a:lvl1pPr>
          </a:lstStyle>
          <a:p>
            <a:r>
              <a:rPr lang="en-US"/>
              <a:t>Click icon to add picture</a:t>
            </a:r>
            <a:endParaRPr dirty="0"/>
          </a:p>
        </p:txBody>
      </p:sp>
      <p:sp>
        <p:nvSpPr>
          <p:cNvPr id="61" name="Image">
            <a:extLst>
              <a:ext uri="{FF2B5EF4-FFF2-40B4-BE49-F238E27FC236}">
                <a16:creationId xmlns:a16="http://schemas.microsoft.com/office/drawing/2014/main" id="{8E465173-E51D-4A49-BB34-124A25DC0E94}"/>
              </a:ext>
            </a:extLst>
          </p:cNvPr>
          <p:cNvSpPr>
            <a:spLocks noGrp="1" noChangeAspect="1"/>
          </p:cNvSpPr>
          <p:nvPr>
            <p:ph type="pic" sz="quarter" idx="42"/>
          </p:nvPr>
        </p:nvSpPr>
        <p:spPr>
          <a:xfrm>
            <a:off x="9446400" y="2034971"/>
            <a:ext cx="1544400" cy="1544400"/>
          </a:xfrm>
          <a:prstGeom prst="ellipse">
            <a:avLst/>
          </a:prstGeom>
          <a:effectLst>
            <a:softEdge rad="0"/>
          </a:effectLst>
        </p:spPr>
        <p:txBody>
          <a:bodyPr lIns="91439" tIns="45719" rIns="91439" bIns="45719">
            <a:noAutofit/>
          </a:bodyPr>
          <a:lstStyle>
            <a:lvl1pPr marL="0" indent="0">
              <a:buNone/>
              <a:defRPr>
                <a:noFill/>
              </a:defRPr>
            </a:lvl1pPr>
          </a:lstStyle>
          <a:p>
            <a:r>
              <a:rPr lang="en-US"/>
              <a:t>Click icon to add picture</a:t>
            </a:r>
            <a:endParaRPr dirty="0"/>
          </a:p>
        </p:txBody>
      </p:sp>
      <p:sp>
        <p:nvSpPr>
          <p:cNvPr id="22" name="Text Placeholder 7">
            <a:extLst>
              <a:ext uri="{FF2B5EF4-FFF2-40B4-BE49-F238E27FC236}">
                <a16:creationId xmlns:a16="http://schemas.microsoft.com/office/drawing/2014/main" id="{8D606845-63F3-E744-8637-5AEC1CCF2C72}"/>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23" name="Title 1">
            <a:extLst>
              <a:ext uri="{FF2B5EF4-FFF2-40B4-BE49-F238E27FC236}">
                <a16:creationId xmlns:a16="http://schemas.microsoft.com/office/drawing/2014/main" id="{2F5E337E-5363-444E-B64C-151EE01A0A1C}"/>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24" name="Text Placeholder 7">
            <a:extLst>
              <a:ext uri="{FF2B5EF4-FFF2-40B4-BE49-F238E27FC236}">
                <a16:creationId xmlns:a16="http://schemas.microsoft.com/office/drawing/2014/main" id="{934BD3B4-D644-2449-A94B-02668B5CF722}"/>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37012972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7_4_Icons List">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079998" y="4065371"/>
            <a:ext cx="1774800" cy="288147"/>
          </a:xfrm>
          <a:prstGeom prst="rect">
            <a:avLst/>
          </a:prstGeom>
        </p:spPr>
        <p:txBody>
          <a:bodyPr wrap="square" tIns="72000" anchor="t">
            <a:spAutoFit/>
          </a:bodyPr>
          <a:lstStyle>
            <a:lvl1pPr marL="0" indent="0" algn="ctr">
              <a:lnSpc>
                <a:spcPct val="100000"/>
              </a:lnSpc>
              <a:spcBef>
                <a:spcPts val="1000"/>
              </a:spcBef>
              <a:buNone/>
              <a:defRPr sz="1100" b="0" i="0">
                <a:solidFill>
                  <a:schemeClr val="tx1"/>
                </a:solidFill>
                <a:latin typeface="Equip Light" panose="02000503000000020004" pitchFamily="2" charset="77"/>
              </a:defRPr>
            </a:lvl1pPr>
          </a:lstStyle>
          <a:p>
            <a:pPr lvl="0"/>
            <a:r>
              <a:rPr lang="en-GB" dirty="0"/>
              <a:t>Edit  description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080000" y="3741371"/>
            <a:ext cx="1774800" cy="334313"/>
          </a:xfrm>
          <a:prstGeom prst="rect">
            <a:avLst/>
          </a:prstGeom>
        </p:spPr>
        <p:txBody>
          <a:bodyPr wrap="square" tIns="72000" anchor="t">
            <a:spAutoFit/>
          </a:bodyPr>
          <a:lstStyle>
            <a:lvl1pPr marL="0" indent="0" algn="ctr">
              <a:lnSpc>
                <a:spcPct val="100000"/>
              </a:lnSpc>
              <a:buNone/>
              <a:defRPr sz="1400" b="1" i="0">
                <a:solidFill>
                  <a:srgbClr val="060320"/>
                </a:solidFill>
                <a:latin typeface="Equip Extended" panose="02000503030000020004" pitchFamily="2" charset="77"/>
              </a:defRPr>
            </a:lvl1pPr>
          </a:lstStyle>
          <a:p>
            <a:pPr lvl="0"/>
            <a:r>
              <a:rPr lang="en-GB" dirty="0"/>
              <a:t>Edit title</a:t>
            </a:r>
          </a:p>
        </p:txBody>
      </p:sp>
      <p:sp>
        <p:nvSpPr>
          <p:cNvPr id="50" name="Text Placeholder 7">
            <a:extLst>
              <a:ext uri="{FF2B5EF4-FFF2-40B4-BE49-F238E27FC236}">
                <a16:creationId xmlns:a16="http://schemas.microsoft.com/office/drawing/2014/main" id="{57B9C421-650C-EC49-B411-E4D55A0DF93E}"/>
              </a:ext>
            </a:extLst>
          </p:cNvPr>
          <p:cNvSpPr>
            <a:spLocks noGrp="1"/>
          </p:cNvSpPr>
          <p:nvPr>
            <p:ph type="body" sz="quarter" idx="31" hasCustomPrompt="1"/>
          </p:nvPr>
        </p:nvSpPr>
        <p:spPr>
          <a:xfrm>
            <a:off x="3142800" y="4065371"/>
            <a:ext cx="1774800" cy="288147"/>
          </a:xfrm>
          <a:prstGeom prst="rect">
            <a:avLst/>
          </a:prstGeom>
        </p:spPr>
        <p:txBody>
          <a:bodyPr wrap="square" tIns="72000" anchor="t">
            <a:spAutoFit/>
          </a:bodyPr>
          <a:lstStyle>
            <a:lvl1pPr marL="0" indent="0" algn="ctr">
              <a:lnSpc>
                <a:spcPct val="100000"/>
              </a:lnSpc>
              <a:spcBef>
                <a:spcPts val="1000"/>
              </a:spcBef>
              <a:buNone/>
              <a:defRPr sz="1100" b="0" i="0">
                <a:solidFill>
                  <a:schemeClr val="tx1"/>
                </a:solidFill>
                <a:latin typeface="Equip Light" panose="02000503000000020004" pitchFamily="2" charset="77"/>
              </a:defRPr>
            </a:lvl1pPr>
          </a:lstStyle>
          <a:p>
            <a:pPr lvl="0"/>
            <a:r>
              <a:rPr lang="en-GB" dirty="0"/>
              <a:t>Edit  description</a:t>
            </a:r>
          </a:p>
        </p:txBody>
      </p:sp>
      <p:sp>
        <p:nvSpPr>
          <p:cNvPr id="51" name="Text Placeholder 7">
            <a:extLst>
              <a:ext uri="{FF2B5EF4-FFF2-40B4-BE49-F238E27FC236}">
                <a16:creationId xmlns:a16="http://schemas.microsoft.com/office/drawing/2014/main" id="{ACF4ACF8-36CF-0F40-9D35-1445BB76D034}"/>
              </a:ext>
            </a:extLst>
          </p:cNvPr>
          <p:cNvSpPr>
            <a:spLocks noGrp="1"/>
          </p:cNvSpPr>
          <p:nvPr>
            <p:ph type="body" sz="quarter" idx="32" hasCustomPrompt="1"/>
          </p:nvPr>
        </p:nvSpPr>
        <p:spPr>
          <a:xfrm>
            <a:off x="3142800" y="3741371"/>
            <a:ext cx="1774800" cy="334313"/>
          </a:xfrm>
          <a:prstGeom prst="rect">
            <a:avLst/>
          </a:prstGeom>
        </p:spPr>
        <p:txBody>
          <a:bodyPr wrap="square" tIns="72000" anchor="t">
            <a:spAutoFit/>
          </a:bodyPr>
          <a:lstStyle>
            <a:lvl1pPr marL="0" indent="0" algn="ctr">
              <a:lnSpc>
                <a:spcPct val="100000"/>
              </a:lnSpc>
              <a:buNone/>
              <a:defRPr sz="1400" b="1" i="0">
                <a:solidFill>
                  <a:srgbClr val="060320"/>
                </a:solidFill>
                <a:latin typeface="Equip Extended" panose="02000503030000020004" pitchFamily="2" charset="77"/>
              </a:defRPr>
            </a:lvl1pPr>
          </a:lstStyle>
          <a:p>
            <a:pPr lvl="0"/>
            <a:r>
              <a:rPr lang="en-GB" dirty="0"/>
              <a:t>Edit title</a:t>
            </a:r>
          </a:p>
        </p:txBody>
      </p:sp>
      <p:sp>
        <p:nvSpPr>
          <p:cNvPr id="53" name="Text Placeholder 7">
            <a:extLst>
              <a:ext uri="{FF2B5EF4-FFF2-40B4-BE49-F238E27FC236}">
                <a16:creationId xmlns:a16="http://schemas.microsoft.com/office/drawing/2014/main" id="{AF139140-3AD7-A64F-8A10-6C49DDEF63F0}"/>
              </a:ext>
            </a:extLst>
          </p:cNvPr>
          <p:cNvSpPr>
            <a:spLocks noGrp="1"/>
          </p:cNvSpPr>
          <p:nvPr>
            <p:ph type="body" sz="quarter" idx="34" hasCustomPrompt="1"/>
          </p:nvPr>
        </p:nvSpPr>
        <p:spPr>
          <a:xfrm>
            <a:off x="5205600" y="4065371"/>
            <a:ext cx="1774800" cy="288147"/>
          </a:xfrm>
          <a:prstGeom prst="rect">
            <a:avLst/>
          </a:prstGeom>
        </p:spPr>
        <p:txBody>
          <a:bodyPr wrap="square" tIns="72000" anchor="t">
            <a:spAutoFit/>
          </a:bodyPr>
          <a:lstStyle>
            <a:lvl1pPr marL="0" indent="0" algn="ctr">
              <a:lnSpc>
                <a:spcPct val="100000"/>
              </a:lnSpc>
              <a:spcBef>
                <a:spcPts val="1000"/>
              </a:spcBef>
              <a:buNone/>
              <a:defRPr sz="1100" b="0" i="0">
                <a:solidFill>
                  <a:schemeClr val="tx1"/>
                </a:solidFill>
                <a:latin typeface="Equip Light" panose="02000503000000020004" pitchFamily="2" charset="77"/>
              </a:defRPr>
            </a:lvl1pPr>
          </a:lstStyle>
          <a:p>
            <a:pPr lvl="0"/>
            <a:r>
              <a:rPr lang="en-GB" dirty="0"/>
              <a:t>Edit  description</a:t>
            </a:r>
          </a:p>
        </p:txBody>
      </p:sp>
      <p:sp>
        <p:nvSpPr>
          <p:cNvPr id="54" name="Text Placeholder 7">
            <a:extLst>
              <a:ext uri="{FF2B5EF4-FFF2-40B4-BE49-F238E27FC236}">
                <a16:creationId xmlns:a16="http://schemas.microsoft.com/office/drawing/2014/main" id="{5BA2427D-8278-344C-8D14-74032783FA2C}"/>
              </a:ext>
            </a:extLst>
          </p:cNvPr>
          <p:cNvSpPr>
            <a:spLocks noGrp="1"/>
          </p:cNvSpPr>
          <p:nvPr>
            <p:ph type="body" sz="quarter" idx="35" hasCustomPrompt="1"/>
          </p:nvPr>
        </p:nvSpPr>
        <p:spPr>
          <a:xfrm>
            <a:off x="5205600" y="3741371"/>
            <a:ext cx="1774800" cy="334313"/>
          </a:xfrm>
          <a:prstGeom prst="rect">
            <a:avLst/>
          </a:prstGeom>
        </p:spPr>
        <p:txBody>
          <a:bodyPr wrap="square" tIns="72000" anchor="t">
            <a:spAutoFit/>
          </a:bodyPr>
          <a:lstStyle>
            <a:lvl1pPr marL="0" indent="0" algn="ctr">
              <a:lnSpc>
                <a:spcPct val="100000"/>
              </a:lnSpc>
              <a:buNone/>
              <a:defRPr sz="1400" b="1" i="0">
                <a:solidFill>
                  <a:srgbClr val="060320"/>
                </a:solidFill>
                <a:latin typeface="Equip Extended" panose="02000503030000020004" pitchFamily="2" charset="77"/>
              </a:defRPr>
            </a:lvl1pPr>
          </a:lstStyle>
          <a:p>
            <a:pPr lvl="0"/>
            <a:r>
              <a:rPr lang="en-GB" dirty="0"/>
              <a:t>Edit title</a:t>
            </a:r>
          </a:p>
        </p:txBody>
      </p:sp>
      <p:sp>
        <p:nvSpPr>
          <p:cNvPr id="55" name="Text Placeholder 7">
            <a:extLst>
              <a:ext uri="{FF2B5EF4-FFF2-40B4-BE49-F238E27FC236}">
                <a16:creationId xmlns:a16="http://schemas.microsoft.com/office/drawing/2014/main" id="{369524A2-DBBD-DC45-A829-5A08B11CA0D0}"/>
              </a:ext>
            </a:extLst>
          </p:cNvPr>
          <p:cNvSpPr>
            <a:spLocks noGrp="1"/>
          </p:cNvSpPr>
          <p:nvPr>
            <p:ph type="body" sz="quarter" idx="36" hasCustomPrompt="1"/>
          </p:nvPr>
        </p:nvSpPr>
        <p:spPr>
          <a:xfrm>
            <a:off x="7268400" y="4065371"/>
            <a:ext cx="1774800" cy="288147"/>
          </a:xfrm>
          <a:prstGeom prst="rect">
            <a:avLst/>
          </a:prstGeom>
        </p:spPr>
        <p:txBody>
          <a:bodyPr wrap="square" tIns="72000" anchor="t">
            <a:spAutoFit/>
          </a:bodyPr>
          <a:lstStyle>
            <a:lvl1pPr marL="0" indent="0" algn="ctr">
              <a:lnSpc>
                <a:spcPct val="100000"/>
              </a:lnSpc>
              <a:spcBef>
                <a:spcPts val="1000"/>
              </a:spcBef>
              <a:buNone/>
              <a:defRPr sz="1100" b="0" i="0">
                <a:solidFill>
                  <a:schemeClr val="tx1"/>
                </a:solidFill>
                <a:latin typeface="Equip Light" panose="02000503000000020004" pitchFamily="2" charset="77"/>
              </a:defRPr>
            </a:lvl1pPr>
          </a:lstStyle>
          <a:p>
            <a:pPr lvl="0"/>
            <a:r>
              <a:rPr lang="en-GB" dirty="0"/>
              <a:t>Edit  description</a:t>
            </a:r>
          </a:p>
        </p:txBody>
      </p:sp>
      <p:sp>
        <p:nvSpPr>
          <p:cNvPr id="56" name="Text Placeholder 7">
            <a:extLst>
              <a:ext uri="{FF2B5EF4-FFF2-40B4-BE49-F238E27FC236}">
                <a16:creationId xmlns:a16="http://schemas.microsoft.com/office/drawing/2014/main" id="{97E9E8E8-1F1F-BC43-BE69-31D84DB07E47}"/>
              </a:ext>
            </a:extLst>
          </p:cNvPr>
          <p:cNvSpPr>
            <a:spLocks noGrp="1"/>
          </p:cNvSpPr>
          <p:nvPr>
            <p:ph type="body" sz="quarter" idx="37" hasCustomPrompt="1"/>
          </p:nvPr>
        </p:nvSpPr>
        <p:spPr>
          <a:xfrm>
            <a:off x="7268400" y="3741371"/>
            <a:ext cx="1774800" cy="334313"/>
          </a:xfrm>
          <a:prstGeom prst="rect">
            <a:avLst/>
          </a:prstGeom>
        </p:spPr>
        <p:txBody>
          <a:bodyPr wrap="square" tIns="72000" anchor="t">
            <a:spAutoFit/>
          </a:bodyPr>
          <a:lstStyle>
            <a:lvl1pPr marL="0" indent="0" algn="ctr">
              <a:lnSpc>
                <a:spcPct val="100000"/>
              </a:lnSpc>
              <a:buNone/>
              <a:defRPr sz="1400" b="1" i="0">
                <a:solidFill>
                  <a:srgbClr val="060320"/>
                </a:solidFill>
                <a:latin typeface="Equip Extended" panose="02000503030000020004" pitchFamily="2" charset="77"/>
              </a:defRPr>
            </a:lvl1pPr>
          </a:lstStyle>
          <a:p>
            <a:pPr lvl="0"/>
            <a:r>
              <a:rPr lang="en-GB" dirty="0"/>
              <a:t>Edit title</a:t>
            </a:r>
          </a:p>
        </p:txBody>
      </p:sp>
      <p:sp>
        <p:nvSpPr>
          <p:cNvPr id="57" name="Text Placeholder 7">
            <a:extLst>
              <a:ext uri="{FF2B5EF4-FFF2-40B4-BE49-F238E27FC236}">
                <a16:creationId xmlns:a16="http://schemas.microsoft.com/office/drawing/2014/main" id="{3E4063F9-D070-FF4E-9F42-EB6A97C878E2}"/>
              </a:ext>
            </a:extLst>
          </p:cNvPr>
          <p:cNvSpPr>
            <a:spLocks noGrp="1"/>
          </p:cNvSpPr>
          <p:nvPr>
            <p:ph type="body" sz="quarter" idx="38" hasCustomPrompt="1"/>
          </p:nvPr>
        </p:nvSpPr>
        <p:spPr>
          <a:xfrm>
            <a:off x="9331200" y="4065371"/>
            <a:ext cx="1774800" cy="288147"/>
          </a:xfrm>
          <a:prstGeom prst="rect">
            <a:avLst/>
          </a:prstGeom>
        </p:spPr>
        <p:txBody>
          <a:bodyPr wrap="square" tIns="72000" anchor="t">
            <a:spAutoFit/>
          </a:bodyPr>
          <a:lstStyle>
            <a:lvl1pPr marL="0" indent="0" algn="ctr">
              <a:lnSpc>
                <a:spcPct val="100000"/>
              </a:lnSpc>
              <a:spcBef>
                <a:spcPts val="1000"/>
              </a:spcBef>
              <a:buNone/>
              <a:defRPr sz="1100" b="0" i="0">
                <a:solidFill>
                  <a:schemeClr val="tx1"/>
                </a:solidFill>
                <a:latin typeface="Equip Light" panose="02000503000000020004" pitchFamily="2" charset="77"/>
              </a:defRPr>
            </a:lvl1pPr>
          </a:lstStyle>
          <a:p>
            <a:pPr lvl="0"/>
            <a:r>
              <a:rPr lang="en-GB" dirty="0"/>
              <a:t>Edit  description</a:t>
            </a:r>
          </a:p>
        </p:txBody>
      </p:sp>
      <p:sp>
        <p:nvSpPr>
          <p:cNvPr id="58" name="Text Placeholder 7">
            <a:extLst>
              <a:ext uri="{FF2B5EF4-FFF2-40B4-BE49-F238E27FC236}">
                <a16:creationId xmlns:a16="http://schemas.microsoft.com/office/drawing/2014/main" id="{D2899312-03FA-894C-BBC4-808F53A54641}"/>
              </a:ext>
            </a:extLst>
          </p:cNvPr>
          <p:cNvSpPr>
            <a:spLocks noGrp="1"/>
          </p:cNvSpPr>
          <p:nvPr>
            <p:ph type="body" sz="quarter" idx="39" hasCustomPrompt="1"/>
          </p:nvPr>
        </p:nvSpPr>
        <p:spPr>
          <a:xfrm>
            <a:off x="9331200" y="3741371"/>
            <a:ext cx="1774800" cy="334313"/>
          </a:xfrm>
          <a:prstGeom prst="rect">
            <a:avLst/>
          </a:prstGeom>
        </p:spPr>
        <p:txBody>
          <a:bodyPr wrap="square" tIns="72000" anchor="t">
            <a:spAutoFit/>
          </a:bodyPr>
          <a:lstStyle>
            <a:lvl1pPr marL="0" indent="0" algn="ctr">
              <a:lnSpc>
                <a:spcPct val="100000"/>
              </a:lnSpc>
              <a:buNone/>
              <a:defRPr sz="1400" b="1" i="0">
                <a:solidFill>
                  <a:srgbClr val="060320"/>
                </a:solidFill>
                <a:latin typeface="Equip Extended" panose="02000503030000020004" pitchFamily="2" charset="77"/>
              </a:defRPr>
            </a:lvl1pPr>
          </a:lstStyle>
          <a:p>
            <a:pPr lvl="0"/>
            <a:r>
              <a:rPr lang="en-GB" dirty="0"/>
              <a:t>Edit title</a:t>
            </a:r>
          </a:p>
        </p:txBody>
      </p:sp>
      <p:sp>
        <p:nvSpPr>
          <p:cNvPr id="22" name="Text Placeholder 7">
            <a:extLst>
              <a:ext uri="{FF2B5EF4-FFF2-40B4-BE49-F238E27FC236}">
                <a16:creationId xmlns:a16="http://schemas.microsoft.com/office/drawing/2014/main" id="{8D606845-63F3-E744-8637-5AEC1CCF2C72}"/>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23" name="Title 1">
            <a:extLst>
              <a:ext uri="{FF2B5EF4-FFF2-40B4-BE49-F238E27FC236}">
                <a16:creationId xmlns:a16="http://schemas.microsoft.com/office/drawing/2014/main" id="{2F5E337E-5363-444E-B64C-151EE01A0A1C}"/>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24" name="Text Placeholder 7">
            <a:extLst>
              <a:ext uri="{FF2B5EF4-FFF2-40B4-BE49-F238E27FC236}">
                <a16:creationId xmlns:a16="http://schemas.microsoft.com/office/drawing/2014/main" id="{934BD3B4-D644-2449-A94B-02668B5CF722}"/>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
        <p:nvSpPr>
          <p:cNvPr id="25" name="Image">
            <a:extLst>
              <a:ext uri="{FF2B5EF4-FFF2-40B4-BE49-F238E27FC236}">
                <a16:creationId xmlns:a16="http://schemas.microsoft.com/office/drawing/2014/main" id="{8885F84D-62B4-8846-B8B0-CD7961234D2D}"/>
              </a:ext>
            </a:extLst>
          </p:cNvPr>
          <p:cNvSpPr>
            <a:spLocks noGrp="1" noChangeAspect="1"/>
          </p:cNvSpPr>
          <p:nvPr>
            <p:ph type="pic" sz="quarter" idx="30"/>
          </p:nvPr>
        </p:nvSpPr>
        <p:spPr>
          <a:xfrm>
            <a:off x="1195198" y="2034971"/>
            <a:ext cx="1544400" cy="1544400"/>
          </a:xfrm>
          <a:prstGeom prst="rect">
            <a:avLst/>
          </a:prstGeom>
          <a:effectLst>
            <a:softEdge rad="0"/>
          </a:effectLst>
        </p:spPr>
        <p:txBody>
          <a:bodyPr lIns="91439" tIns="45719" rIns="91439" bIns="45719">
            <a:noAutofit/>
          </a:bodyPr>
          <a:lstStyle>
            <a:lvl1pPr marL="0" indent="0">
              <a:buNone/>
              <a:defRPr>
                <a:noFill/>
              </a:defRPr>
            </a:lvl1pPr>
          </a:lstStyle>
          <a:p>
            <a:r>
              <a:rPr lang="en-US"/>
              <a:t>Click icon to add picture</a:t>
            </a:r>
            <a:endParaRPr dirty="0"/>
          </a:p>
        </p:txBody>
      </p:sp>
      <p:sp>
        <p:nvSpPr>
          <p:cNvPr id="26" name="Image">
            <a:extLst>
              <a:ext uri="{FF2B5EF4-FFF2-40B4-BE49-F238E27FC236}">
                <a16:creationId xmlns:a16="http://schemas.microsoft.com/office/drawing/2014/main" id="{6F545324-6895-6D47-A2F2-AFBFD0FF481B}"/>
              </a:ext>
            </a:extLst>
          </p:cNvPr>
          <p:cNvSpPr>
            <a:spLocks noGrp="1" noChangeAspect="1"/>
          </p:cNvSpPr>
          <p:nvPr>
            <p:ph type="pic" sz="quarter" idx="33"/>
          </p:nvPr>
        </p:nvSpPr>
        <p:spPr>
          <a:xfrm>
            <a:off x="3258000" y="2034971"/>
            <a:ext cx="1544400" cy="1544400"/>
          </a:xfrm>
          <a:prstGeom prst="rect">
            <a:avLst/>
          </a:prstGeom>
          <a:effectLst>
            <a:softEdge rad="0"/>
          </a:effectLst>
        </p:spPr>
        <p:txBody>
          <a:bodyPr lIns="91439" tIns="45719" rIns="91439" bIns="45719">
            <a:noAutofit/>
          </a:bodyPr>
          <a:lstStyle>
            <a:lvl1pPr marL="0" indent="0">
              <a:buNone/>
              <a:defRPr>
                <a:noFill/>
              </a:defRPr>
            </a:lvl1pPr>
          </a:lstStyle>
          <a:p>
            <a:r>
              <a:rPr lang="en-US"/>
              <a:t>Click icon to add picture</a:t>
            </a:r>
            <a:endParaRPr dirty="0"/>
          </a:p>
        </p:txBody>
      </p:sp>
      <p:sp>
        <p:nvSpPr>
          <p:cNvPr id="27" name="Image">
            <a:extLst>
              <a:ext uri="{FF2B5EF4-FFF2-40B4-BE49-F238E27FC236}">
                <a16:creationId xmlns:a16="http://schemas.microsoft.com/office/drawing/2014/main" id="{64E66F48-CB29-B74E-8F70-D9D88A0B3F0F}"/>
              </a:ext>
            </a:extLst>
          </p:cNvPr>
          <p:cNvSpPr>
            <a:spLocks noGrp="1" noChangeAspect="1"/>
          </p:cNvSpPr>
          <p:nvPr>
            <p:ph type="pic" sz="quarter" idx="40"/>
          </p:nvPr>
        </p:nvSpPr>
        <p:spPr>
          <a:xfrm>
            <a:off x="5320800" y="2034971"/>
            <a:ext cx="1544400" cy="1544400"/>
          </a:xfrm>
          <a:prstGeom prst="rect">
            <a:avLst/>
          </a:prstGeom>
          <a:effectLst>
            <a:softEdge rad="0"/>
          </a:effectLst>
        </p:spPr>
        <p:txBody>
          <a:bodyPr lIns="91439" tIns="45719" rIns="91439" bIns="45719">
            <a:noAutofit/>
          </a:bodyPr>
          <a:lstStyle>
            <a:lvl1pPr marL="0" indent="0">
              <a:buNone/>
              <a:defRPr>
                <a:noFill/>
              </a:defRPr>
            </a:lvl1pPr>
          </a:lstStyle>
          <a:p>
            <a:r>
              <a:rPr lang="en-US"/>
              <a:t>Click icon to add picture</a:t>
            </a:r>
            <a:endParaRPr dirty="0"/>
          </a:p>
        </p:txBody>
      </p:sp>
      <p:sp>
        <p:nvSpPr>
          <p:cNvPr id="28" name="Image">
            <a:extLst>
              <a:ext uri="{FF2B5EF4-FFF2-40B4-BE49-F238E27FC236}">
                <a16:creationId xmlns:a16="http://schemas.microsoft.com/office/drawing/2014/main" id="{1312175E-B6B6-7B41-B4A2-52A0E65EA5C7}"/>
              </a:ext>
            </a:extLst>
          </p:cNvPr>
          <p:cNvSpPr>
            <a:spLocks noGrp="1" noChangeAspect="1"/>
          </p:cNvSpPr>
          <p:nvPr>
            <p:ph type="pic" sz="quarter" idx="41"/>
          </p:nvPr>
        </p:nvSpPr>
        <p:spPr>
          <a:xfrm>
            <a:off x="7383600" y="2034971"/>
            <a:ext cx="1544400" cy="1544400"/>
          </a:xfrm>
          <a:prstGeom prst="rect">
            <a:avLst/>
          </a:prstGeom>
          <a:effectLst>
            <a:softEdge rad="0"/>
          </a:effectLst>
        </p:spPr>
        <p:txBody>
          <a:bodyPr lIns="91439" tIns="45719" rIns="91439" bIns="45719">
            <a:noAutofit/>
          </a:bodyPr>
          <a:lstStyle>
            <a:lvl1pPr marL="0" indent="0">
              <a:buNone/>
              <a:defRPr>
                <a:noFill/>
              </a:defRPr>
            </a:lvl1pPr>
          </a:lstStyle>
          <a:p>
            <a:r>
              <a:rPr lang="en-US"/>
              <a:t>Click icon to add picture</a:t>
            </a:r>
            <a:endParaRPr dirty="0"/>
          </a:p>
        </p:txBody>
      </p:sp>
      <p:sp>
        <p:nvSpPr>
          <p:cNvPr id="29" name="Image">
            <a:extLst>
              <a:ext uri="{FF2B5EF4-FFF2-40B4-BE49-F238E27FC236}">
                <a16:creationId xmlns:a16="http://schemas.microsoft.com/office/drawing/2014/main" id="{E7C79046-3318-0F45-83B3-D00B008E7583}"/>
              </a:ext>
            </a:extLst>
          </p:cNvPr>
          <p:cNvSpPr>
            <a:spLocks noGrp="1" noChangeAspect="1"/>
          </p:cNvSpPr>
          <p:nvPr>
            <p:ph type="pic" sz="quarter" idx="42"/>
          </p:nvPr>
        </p:nvSpPr>
        <p:spPr>
          <a:xfrm>
            <a:off x="9446400" y="2034971"/>
            <a:ext cx="1544400" cy="1544400"/>
          </a:xfrm>
          <a:prstGeom prst="rect">
            <a:avLst/>
          </a:prstGeom>
          <a:effectLst>
            <a:softEdge rad="0"/>
          </a:effectLst>
        </p:spPr>
        <p:txBody>
          <a:bodyPr lIns="91439" tIns="45719" rIns="91439" bIns="45719">
            <a:noAutofit/>
          </a:bodyPr>
          <a:lstStyle>
            <a:lvl1pPr marL="0" indent="0">
              <a:buNone/>
              <a:defRPr>
                <a:noFill/>
              </a:defRPr>
            </a:lvl1pPr>
          </a:lstStyle>
          <a:p>
            <a:r>
              <a:rPr lang="en-US"/>
              <a:t>Click icon to add picture</a:t>
            </a:r>
            <a:endParaRPr dirty="0"/>
          </a:p>
        </p:txBody>
      </p:sp>
    </p:spTree>
    <p:extLst>
      <p:ext uri="{BB962C8B-B14F-4D97-AF65-F5344CB8AC3E}">
        <p14:creationId xmlns:p14="http://schemas.microsoft.com/office/powerpoint/2010/main" val="399776263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8_1_Info Grid 6 Photo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3" name="Picture Placeholder 2">
            <a:extLst>
              <a:ext uri="{FF2B5EF4-FFF2-40B4-BE49-F238E27FC236}">
                <a16:creationId xmlns:a16="http://schemas.microsoft.com/office/drawing/2014/main" id="{FD3A5CC7-D75C-D440-A8AD-DE20599ED69B}"/>
              </a:ext>
            </a:extLst>
          </p:cNvPr>
          <p:cNvSpPr>
            <a:spLocks noGrp="1"/>
          </p:cNvSpPr>
          <p:nvPr>
            <p:ph type="pic" sz="quarter" idx="11"/>
          </p:nvPr>
        </p:nvSpPr>
        <p:spPr>
          <a:xfrm>
            <a:off x="1079998" y="1602250"/>
            <a:ext cx="2959200" cy="720000"/>
          </a:xfrm>
          <a:solidFill>
            <a:srgbClr val="EFF1F5"/>
          </a:solidFill>
        </p:spPr>
        <p:txBody>
          <a:bodyPr/>
          <a:lstStyle>
            <a:lvl1pPr marL="0" indent="0">
              <a:buNone/>
              <a:defRPr>
                <a:noFill/>
              </a:defRPr>
            </a:lvl1pPr>
          </a:lstStyle>
          <a:p>
            <a:r>
              <a:rPr lang="en-US"/>
              <a:t>Click icon to add picture</a:t>
            </a:r>
            <a:endParaRPr lang="en-PT" dirty="0"/>
          </a:p>
        </p:txBody>
      </p:sp>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079998" y="2808342"/>
            <a:ext cx="29592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080000" y="2484250"/>
            <a:ext cx="29592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29" name="Picture Placeholder 2">
            <a:extLst>
              <a:ext uri="{FF2B5EF4-FFF2-40B4-BE49-F238E27FC236}">
                <a16:creationId xmlns:a16="http://schemas.microsoft.com/office/drawing/2014/main" id="{C815F6FA-FA4A-0D48-B250-FA15B10B2BAF}"/>
              </a:ext>
            </a:extLst>
          </p:cNvPr>
          <p:cNvSpPr>
            <a:spLocks noGrp="1"/>
          </p:cNvSpPr>
          <p:nvPr>
            <p:ph type="pic" sz="quarter" idx="14"/>
          </p:nvPr>
        </p:nvSpPr>
        <p:spPr>
          <a:xfrm>
            <a:off x="1079996" y="3577257"/>
            <a:ext cx="2959200" cy="720000"/>
          </a:xfrm>
          <a:solidFill>
            <a:srgbClr val="EFF1F5"/>
          </a:solidFill>
        </p:spPr>
        <p:txBody>
          <a:bodyPr/>
          <a:lstStyle>
            <a:lvl1pPr marL="0" indent="0">
              <a:buNone/>
              <a:defRPr>
                <a:noFill/>
              </a:defRPr>
            </a:lvl1pPr>
          </a:lstStyle>
          <a:p>
            <a:r>
              <a:rPr lang="en-US"/>
              <a:t>Click icon to add picture</a:t>
            </a:r>
            <a:endParaRPr lang="en-PT" dirty="0"/>
          </a:p>
        </p:txBody>
      </p:sp>
      <p:sp>
        <p:nvSpPr>
          <p:cNvPr id="30" name="Text Placeholder 7">
            <a:extLst>
              <a:ext uri="{FF2B5EF4-FFF2-40B4-BE49-F238E27FC236}">
                <a16:creationId xmlns:a16="http://schemas.microsoft.com/office/drawing/2014/main" id="{31AD72F1-2D57-A849-B179-ED5ECC5D261E}"/>
              </a:ext>
            </a:extLst>
          </p:cNvPr>
          <p:cNvSpPr>
            <a:spLocks noGrp="1"/>
          </p:cNvSpPr>
          <p:nvPr>
            <p:ph type="body" sz="quarter" idx="15" hasCustomPrompt="1"/>
          </p:nvPr>
        </p:nvSpPr>
        <p:spPr>
          <a:xfrm>
            <a:off x="1079996" y="4783350"/>
            <a:ext cx="29592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31" name="Text Placeholder 7">
            <a:extLst>
              <a:ext uri="{FF2B5EF4-FFF2-40B4-BE49-F238E27FC236}">
                <a16:creationId xmlns:a16="http://schemas.microsoft.com/office/drawing/2014/main" id="{52BD842F-676B-D54A-8CB2-A21AF7ECD226}"/>
              </a:ext>
            </a:extLst>
          </p:cNvPr>
          <p:cNvSpPr>
            <a:spLocks noGrp="1"/>
          </p:cNvSpPr>
          <p:nvPr>
            <p:ph type="body" sz="quarter" idx="16" hasCustomPrompt="1"/>
          </p:nvPr>
        </p:nvSpPr>
        <p:spPr>
          <a:xfrm>
            <a:off x="1079998" y="4459257"/>
            <a:ext cx="29592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32" name="Picture Placeholder 2">
            <a:extLst>
              <a:ext uri="{FF2B5EF4-FFF2-40B4-BE49-F238E27FC236}">
                <a16:creationId xmlns:a16="http://schemas.microsoft.com/office/drawing/2014/main" id="{862049ED-9F44-F547-B1DA-65C3ADFDD8CC}"/>
              </a:ext>
            </a:extLst>
          </p:cNvPr>
          <p:cNvSpPr>
            <a:spLocks noGrp="1"/>
          </p:cNvSpPr>
          <p:nvPr>
            <p:ph type="pic" sz="quarter" idx="17"/>
          </p:nvPr>
        </p:nvSpPr>
        <p:spPr>
          <a:xfrm>
            <a:off x="4615200" y="1601686"/>
            <a:ext cx="2959200" cy="720000"/>
          </a:xfrm>
          <a:solidFill>
            <a:srgbClr val="EFF1F5"/>
          </a:solidFill>
        </p:spPr>
        <p:txBody>
          <a:bodyPr/>
          <a:lstStyle>
            <a:lvl1pPr marL="0" indent="0">
              <a:buNone/>
              <a:defRPr>
                <a:noFill/>
              </a:defRPr>
            </a:lvl1pPr>
          </a:lstStyle>
          <a:p>
            <a:r>
              <a:rPr lang="en-US"/>
              <a:t>Click icon to add picture</a:t>
            </a:r>
            <a:endParaRPr lang="en-PT" dirty="0"/>
          </a:p>
        </p:txBody>
      </p:sp>
      <p:sp>
        <p:nvSpPr>
          <p:cNvPr id="33" name="Text Placeholder 7">
            <a:extLst>
              <a:ext uri="{FF2B5EF4-FFF2-40B4-BE49-F238E27FC236}">
                <a16:creationId xmlns:a16="http://schemas.microsoft.com/office/drawing/2014/main" id="{A3808C06-B826-5343-B051-30B66A008202}"/>
              </a:ext>
            </a:extLst>
          </p:cNvPr>
          <p:cNvSpPr>
            <a:spLocks noGrp="1"/>
          </p:cNvSpPr>
          <p:nvPr>
            <p:ph type="body" sz="quarter" idx="18" hasCustomPrompt="1"/>
          </p:nvPr>
        </p:nvSpPr>
        <p:spPr>
          <a:xfrm>
            <a:off x="4615200" y="2807778"/>
            <a:ext cx="29592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34" name="Text Placeholder 7">
            <a:extLst>
              <a:ext uri="{FF2B5EF4-FFF2-40B4-BE49-F238E27FC236}">
                <a16:creationId xmlns:a16="http://schemas.microsoft.com/office/drawing/2014/main" id="{AA63282C-1AB0-5649-94A0-37AAFE4BD403}"/>
              </a:ext>
            </a:extLst>
          </p:cNvPr>
          <p:cNvSpPr>
            <a:spLocks noGrp="1"/>
          </p:cNvSpPr>
          <p:nvPr>
            <p:ph type="body" sz="quarter" idx="19" hasCustomPrompt="1"/>
          </p:nvPr>
        </p:nvSpPr>
        <p:spPr>
          <a:xfrm>
            <a:off x="4615200" y="2483686"/>
            <a:ext cx="29592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35" name="Picture Placeholder 2">
            <a:extLst>
              <a:ext uri="{FF2B5EF4-FFF2-40B4-BE49-F238E27FC236}">
                <a16:creationId xmlns:a16="http://schemas.microsoft.com/office/drawing/2014/main" id="{8C090773-D50F-134A-A9EE-A2F377D60A95}"/>
              </a:ext>
            </a:extLst>
          </p:cNvPr>
          <p:cNvSpPr>
            <a:spLocks noGrp="1"/>
          </p:cNvSpPr>
          <p:nvPr>
            <p:ph type="pic" sz="quarter" idx="20"/>
          </p:nvPr>
        </p:nvSpPr>
        <p:spPr>
          <a:xfrm>
            <a:off x="4615200" y="3576693"/>
            <a:ext cx="2959200" cy="720000"/>
          </a:xfrm>
          <a:solidFill>
            <a:srgbClr val="EFF1F5"/>
          </a:solidFill>
        </p:spPr>
        <p:txBody>
          <a:bodyPr/>
          <a:lstStyle>
            <a:lvl1pPr marL="0" indent="0">
              <a:buNone/>
              <a:defRPr>
                <a:noFill/>
              </a:defRPr>
            </a:lvl1pPr>
          </a:lstStyle>
          <a:p>
            <a:r>
              <a:rPr lang="en-US"/>
              <a:t>Click icon to add picture</a:t>
            </a:r>
            <a:endParaRPr lang="en-PT" dirty="0"/>
          </a:p>
        </p:txBody>
      </p:sp>
      <p:sp>
        <p:nvSpPr>
          <p:cNvPr id="36" name="Text Placeholder 7">
            <a:extLst>
              <a:ext uri="{FF2B5EF4-FFF2-40B4-BE49-F238E27FC236}">
                <a16:creationId xmlns:a16="http://schemas.microsoft.com/office/drawing/2014/main" id="{D1B67FFB-6356-7B4A-AD9B-8C36E39A2BEA}"/>
              </a:ext>
            </a:extLst>
          </p:cNvPr>
          <p:cNvSpPr>
            <a:spLocks noGrp="1"/>
          </p:cNvSpPr>
          <p:nvPr>
            <p:ph type="body" sz="quarter" idx="21" hasCustomPrompt="1"/>
          </p:nvPr>
        </p:nvSpPr>
        <p:spPr>
          <a:xfrm>
            <a:off x="4615200" y="4782786"/>
            <a:ext cx="29592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37" name="Text Placeholder 7">
            <a:extLst>
              <a:ext uri="{FF2B5EF4-FFF2-40B4-BE49-F238E27FC236}">
                <a16:creationId xmlns:a16="http://schemas.microsoft.com/office/drawing/2014/main" id="{CC6A9331-7403-8C41-BA08-371BB5F2BF90}"/>
              </a:ext>
            </a:extLst>
          </p:cNvPr>
          <p:cNvSpPr>
            <a:spLocks noGrp="1"/>
          </p:cNvSpPr>
          <p:nvPr>
            <p:ph type="body" sz="quarter" idx="22" hasCustomPrompt="1"/>
          </p:nvPr>
        </p:nvSpPr>
        <p:spPr>
          <a:xfrm>
            <a:off x="4615200" y="4458693"/>
            <a:ext cx="29592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38" name="Picture Placeholder 2">
            <a:extLst>
              <a:ext uri="{FF2B5EF4-FFF2-40B4-BE49-F238E27FC236}">
                <a16:creationId xmlns:a16="http://schemas.microsoft.com/office/drawing/2014/main" id="{53C883FB-8C6F-304A-B2EB-1053EC429342}"/>
              </a:ext>
            </a:extLst>
          </p:cNvPr>
          <p:cNvSpPr>
            <a:spLocks noGrp="1"/>
          </p:cNvSpPr>
          <p:nvPr>
            <p:ph type="pic" sz="quarter" idx="23"/>
          </p:nvPr>
        </p:nvSpPr>
        <p:spPr>
          <a:xfrm>
            <a:off x="8150400" y="1601686"/>
            <a:ext cx="2959200" cy="720000"/>
          </a:xfrm>
          <a:solidFill>
            <a:srgbClr val="EFF1F5"/>
          </a:solidFill>
        </p:spPr>
        <p:txBody>
          <a:bodyPr/>
          <a:lstStyle>
            <a:lvl1pPr marL="0" indent="0">
              <a:buNone/>
              <a:defRPr>
                <a:noFill/>
              </a:defRPr>
            </a:lvl1pPr>
          </a:lstStyle>
          <a:p>
            <a:r>
              <a:rPr lang="en-US"/>
              <a:t>Click icon to add picture</a:t>
            </a:r>
            <a:endParaRPr lang="en-PT" dirty="0"/>
          </a:p>
        </p:txBody>
      </p:sp>
      <p:sp>
        <p:nvSpPr>
          <p:cNvPr id="39" name="Text Placeholder 7">
            <a:extLst>
              <a:ext uri="{FF2B5EF4-FFF2-40B4-BE49-F238E27FC236}">
                <a16:creationId xmlns:a16="http://schemas.microsoft.com/office/drawing/2014/main" id="{76AE97C1-AEF1-8748-9972-E8866894FA6C}"/>
              </a:ext>
            </a:extLst>
          </p:cNvPr>
          <p:cNvSpPr>
            <a:spLocks noGrp="1"/>
          </p:cNvSpPr>
          <p:nvPr>
            <p:ph type="body" sz="quarter" idx="24" hasCustomPrompt="1"/>
          </p:nvPr>
        </p:nvSpPr>
        <p:spPr>
          <a:xfrm>
            <a:off x="8150400" y="2807778"/>
            <a:ext cx="29592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40" name="Text Placeholder 7">
            <a:extLst>
              <a:ext uri="{FF2B5EF4-FFF2-40B4-BE49-F238E27FC236}">
                <a16:creationId xmlns:a16="http://schemas.microsoft.com/office/drawing/2014/main" id="{6703B4E2-4E83-6C40-8311-F8A7ADDD17F4}"/>
              </a:ext>
            </a:extLst>
          </p:cNvPr>
          <p:cNvSpPr>
            <a:spLocks noGrp="1"/>
          </p:cNvSpPr>
          <p:nvPr>
            <p:ph type="body" sz="quarter" idx="25" hasCustomPrompt="1"/>
          </p:nvPr>
        </p:nvSpPr>
        <p:spPr>
          <a:xfrm>
            <a:off x="8150400" y="2483686"/>
            <a:ext cx="29592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41" name="Picture Placeholder 2">
            <a:extLst>
              <a:ext uri="{FF2B5EF4-FFF2-40B4-BE49-F238E27FC236}">
                <a16:creationId xmlns:a16="http://schemas.microsoft.com/office/drawing/2014/main" id="{7D49163B-32BB-9F49-9510-4AB0299AE781}"/>
              </a:ext>
            </a:extLst>
          </p:cNvPr>
          <p:cNvSpPr>
            <a:spLocks noGrp="1"/>
          </p:cNvSpPr>
          <p:nvPr>
            <p:ph type="pic" sz="quarter" idx="26"/>
          </p:nvPr>
        </p:nvSpPr>
        <p:spPr>
          <a:xfrm>
            <a:off x="8150400" y="3576693"/>
            <a:ext cx="2959200" cy="720000"/>
          </a:xfrm>
          <a:solidFill>
            <a:srgbClr val="EFF1F5"/>
          </a:solidFill>
        </p:spPr>
        <p:txBody>
          <a:bodyPr/>
          <a:lstStyle>
            <a:lvl1pPr marL="0" indent="0">
              <a:buNone/>
              <a:defRPr>
                <a:noFill/>
              </a:defRPr>
            </a:lvl1pPr>
          </a:lstStyle>
          <a:p>
            <a:r>
              <a:rPr lang="en-US"/>
              <a:t>Click icon to add picture</a:t>
            </a:r>
            <a:endParaRPr lang="en-PT" dirty="0"/>
          </a:p>
        </p:txBody>
      </p:sp>
      <p:sp>
        <p:nvSpPr>
          <p:cNvPr id="42" name="Text Placeholder 7">
            <a:extLst>
              <a:ext uri="{FF2B5EF4-FFF2-40B4-BE49-F238E27FC236}">
                <a16:creationId xmlns:a16="http://schemas.microsoft.com/office/drawing/2014/main" id="{7FD8B4B6-333D-5647-8430-548268393316}"/>
              </a:ext>
            </a:extLst>
          </p:cNvPr>
          <p:cNvSpPr>
            <a:spLocks noGrp="1"/>
          </p:cNvSpPr>
          <p:nvPr>
            <p:ph type="body" sz="quarter" idx="27" hasCustomPrompt="1"/>
          </p:nvPr>
        </p:nvSpPr>
        <p:spPr>
          <a:xfrm>
            <a:off x="8150400" y="4782786"/>
            <a:ext cx="29592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43" name="Text Placeholder 7">
            <a:extLst>
              <a:ext uri="{FF2B5EF4-FFF2-40B4-BE49-F238E27FC236}">
                <a16:creationId xmlns:a16="http://schemas.microsoft.com/office/drawing/2014/main" id="{0F6CA4DE-E171-6040-BC8D-7FBCACBD567D}"/>
              </a:ext>
            </a:extLst>
          </p:cNvPr>
          <p:cNvSpPr>
            <a:spLocks noGrp="1"/>
          </p:cNvSpPr>
          <p:nvPr>
            <p:ph type="body" sz="quarter" idx="28" hasCustomPrompt="1"/>
          </p:nvPr>
        </p:nvSpPr>
        <p:spPr>
          <a:xfrm>
            <a:off x="8150400" y="4458693"/>
            <a:ext cx="29592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25" name="Text Placeholder 7">
            <a:extLst>
              <a:ext uri="{FF2B5EF4-FFF2-40B4-BE49-F238E27FC236}">
                <a16:creationId xmlns:a16="http://schemas.microsoft.com/office/drawing/2014/main" id="{0A2FAD0F-C7E7-9E43-B2FB-56A6A8BFFE06}"/>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26" name="Title 1">
            <a:extLst>
              <a:ext uri="{FF2B5EF4-FFF2-40B4-BE49-F238E27FC236}">
                <a16:creationId xmlns:a16="http://schemas.microsoft.com/office/drawing/2014/main" id="{D0B82C9C-213C-5846-9418-2E92489F1114}"/>
              </a:ext>
            </a:extLst>
          </p:cNvPr>
          <p:cNvSpPr>
            <a:spLocks noGrp="1"/>
          </p:cNvSpPr>
          <p:nvPr>
            <p:ph type="title" hasCustomPrompt="1"/>
          </p:nvPr>
        </p:nvSpPr>
        <p:spPr>
          <a:xfrm>
            <a:off x="626398" y="481125"/>
            <a:ext cx="6947999" cy="488201"/>
          </a:xfrm>
          <a:prstGeom prst="rect">
            <a:avLst/>
          </a:prstGeom>
        </p:spPr>
        <p:txBody>
          <a:bodyPr wrap="square"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27" name="Text Placeholder 7">
            <a:extLst>
              <a:ext uri="{FF2B5EF4-FFF2-40B4-BE49-F238E27FC236}">
                <a16:creationId xmlns:a16="http://schemas.microsoft.com/office/drawing/2014/main" id="{758E9BFF-AA50-5A4B-879E-3AC820AF497A}"/>
              </a:ext>
            </a:extLst>
          </p:cNvPr>
          <p:cNvSpPr>
            <a:spLocks noGrp="1"/>
          </p:cNvSpPr>
          <p:nvPr>
            <p:ph type="body" sz="quarter" idx="29" hasCustomPrompt="1"/>
          </p:nvPr>
        </p:nvSpPr>
        <p:spPr>
          <a:xfrm>
            <a:off x="626401" y="930188"/>
            <a:ext cx="6947999"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122107959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8_2_Info Grid 3 Photo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3" name="Picture Placeholder 2">
            <a:extLst>
              <a:ext uri="{FF2B5EF4-FFF2-40B4-BE49-F238E27FC236}">
                <a16:creationId xmlns:a16="http://schemas.microsoft.com/office/drawing/2014/main" id="{FD3A5CC7-D75C-D440-A8AD-DE20599ED69B}"/>
              </a:ext>
            </a:extLst>
          </p:cNvPr>
          <p:cNvSpPr>
            <a:spLocks noGrp="1"/>
          </p:cNvSpPr>
          <p:nvPr>
            <p:ph type="pic" sz="quarter" idx="11"/>
          </p:nvPr>
        </p:nvSpPr>
        <p:spPr>
          <a:xfrm>
            <a:off x="1079998" y="1602256"/>
            <a:ext cx="2959200" cy="2160000"/>
          </a:xfrm>
          <a:solidFill>
            <a:srgbClr val="EFF1F5"/>
          </a:solidFill>
        </p:spPr>
        <p:txBody>
          <a:bodyPr/>
          <a:lstStyle>
            <a:lvl1pPr marL="0" indent="0">
              <a:buNone/>
              <a:defRPr>
                <a:noFill/>
              </a:defRPr>
            </a:lvl1pPr>
          </a:lstStyle>
          <a:p>
            <a:r>
              <a:rPr lang="en-US"/>
              <a:t>Click icon to add picture</a:t>
            </a:r>
            <a:endParaRPr lang="en-PT" dirty="0"/>
          </a:p>
        </p:txBody>
      </p:sp>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079998" y="4248256"/>
            <a:ext cx="29592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080000" y="3924256"/>
            <a:ext cx="29592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32" name="Picture Placeholder 2">
            <a:extLst>
              <a:ext uri="{FF2B5EF4-FFF2-40B4-BE49-F238E27FC236}">
                <a16:creationId xmlns:a16="http://schemas.microsoft.com/office/drawing/2014/main" id="{862049ED-9F44-F547-B1DA-65C3ADFDD8CC}"/>
              </a:ext>
            </a:extLst>
          </p:cNvPr>
          <p:cNvSpPr>
            <a:spLocks noGrp="1"/>
          </p:cNvSpPr>
          <p:nvPr>
            <p:ph type="pic" sz="quarter" idx="17"/>
          </p:nvPr>
        </p:nvSpPr>
        <p:spPr>
          <a:xfrm>
            <a:off x="4615200" y="1601692"/>
            <a:ext cx="2959200" cy="2160000"/>
          </a:xfrm>
          <a:solidFill>
            <a:srgbClr val="EFF1F5"/>
          </a:solidFill>
        </p:spPr>
        <p:txBody>
          <a:bodyPr/>
          <a:lstStyle>
            <a:lvl1pPr marL="0" indent="0">
              <a:buNone/>
              <a:defRPr>
                <a:noFill/>
              </a:defRPr>
            </a:lvl1pPr>
          </a:lstStyle>
          <a:p>
            <a:r>
              <a:rPr lang="en-US"/>
              <a:t>Click icon to add picture</a:t>
            </a:r>
            <a:endParaRPr lang="en-PT" dirty="0"/>
          </a:p>
        </p:txBody>
      </p:sp>
      <p:sp>
        <p:nvSpPr>
          <p:cNvPr id="33" name="Text Placeholder 7">
            <a:extLst>
              <a:ext uri="{FF2B5EF4-FFF2-40B4-BE49-F238E27FC236}">
                <a16:creationId xmlns:a16="http://schemas.microsoft.com/office/drawing/2014/main" id="{A3808C06-B826-5343-B051-30B66A008202}"/>
              </a:ext>
            </a:extLst>
          </p:cNvPr>
          <p:cNvSpPr>
            <a:spLocks noGrp="1"/>
          </p:cNvSpPr>
          <p:nvPr>
            <p:ph type="body" sz="quarter" idx="18" hasCustomPrompt="1"/>
          </p:nvPr>
        </p:nvSpPr>
        <p:spPr>
          <a:xfrm>
            <a:off x="4615200" y="4248256"/>
            <a:ext cx="29592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34" name="Text Placeholder 7">
            <a:extLst>
              <a:ext uri="{FF2B5EF4-FFF2-40B4-BE49-F238E27FC236}">
                <a16:creationId xmlns:a16="http://schemas.microsoft.com/office/drawing/2014/main" id="{AA63282C-1AB0-5649-94A0-37AAFE4BD403}"/>
              </a:ext>
            </a:extLst>
          </p:cNvPr>
          <p:cNvSpPr>
            <a:spLocks noGrp="1"/>
          </p:cNvSpPr>
          <p:nvPr>
            <p:ph type="body" sz="quarter" idx="19" hasCustomPrompt="1"/>
          </p:nvPr>
        </p:nvSpPr>
        <p:spPr>
          <a:xfrm>
            <a:off x="4615200" y="3924256"/>
            <a:ext cx="29592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38" name="Picture Placeholder 2">
            <a:extLst>
              <a:ext uri="{FF2B5EF4-FFF2-40B4-BE49-F238E27FC236}">
                <a16:creationId xmlns:a16="http://schemas.microsoft.com/office/drawing/2014/main" id="{53C883FB-8C6F-304A-B2EB-1053EC429342}"/>
              </a:ext>
            </a:extLst>
          </p:cNvPr>
          <p:cNvSpPr>
            <a:spLocks noGrp="1"/>
          </p:cNvSpPr>
          <p:nvPr>
            <p:ph type="pic" sz="quarter" idx="23"/>
          </p:nvPr>
        </p:nvSpPr>
        <p:spPr>
          <a:xfrm>
            <a:off x="8150400" y="1601692"/>
            <a:ext cx="2959200" cy="2160000"/>
          </a:xfrm>
          <a:solidFill>
            <a:srgbClr val="EFF1F5"/>
          </a:solidFill>
        </p:spPr>
        <p:txBody>
          <a:bodyPr/>
          <a:lstStyle>
            <a:lvl1pPr marL="0" indent="0">
              <a:buNone/>
              <a:defRPr>
                <a:noFill/>
              </a:defRPr>
            </a:lvl1pPr>
          </a:lstStyle>
          <a:p>
            <a:r>
              <a:rPr lang="en-US"/>
              <a:t>Click icon to add picture</a:t>
            </a:r>
            <a:endParaRPr lang="en-PT" dirty="0"/>
          </a:p>
        </p:txBody>
      </p:sp>
      <p:sp>
        <p:nvSpPr>
          <p:cNvPr id="39" name="Text Placeholder 7">
            <a:extLst>
              <a:ext uri="{FF2B5EF4-FFF2-40B4-BE49-F238E27FC236}">
                <a16:creationId xmlns:a16="http://schemas.microsoft.com/office/drawing/2014/main" id="{76AE97C1-AEF1-8748-9972-E8866894FA6C}"/>
              </a:ext>
            </a:extLst>
          </p:cNvPr>
          <p:cNvSpPr>
            <a:spLocks noGrp="1"/>
          </p:cNvSpPr>
          <p:nvPr>
            <p:ph type="body" sz="quarter" idx="24" hasCustomPrompt="1"/>
          </p:nvPr>
        </p:nvSpPr>
        <p:spPr>
          <a:xfrm>
            <a:off x="8150400" y="4248256"/>
            <a:ext cx="29592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40" name="Text Placeholder 7">
            <a:extLst>
              <a:ext uri="{FF2B5EF4-FFF2-40B4-BE49-F238E27FC236}">
                <a16:creationId xmlns:a16="http://schemas.microsoft.com/office/drawing/2014/main" id="{6703B4E2-4E83-6C40-8311-F8A7ADDD17F4}"/>
              </a:ext>
            </a:extLst>
          </p:cNvPr>
          <p:cNvSpPr>
            <a:spLocks noGrp="1"/>
          </p:cNvSpPr>
          <p:nvPr>
            <p:ph type="body" sz="quarter" idx="25" hasCustomPrompt="1"/>
          </p:nvPr>
        </p:nvSpPr>
        <p:spPr>
          <a:xfrm>
            <a:off x="8150400" y="3924256"/>
            <a:ext cx="29592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16" name="Text Placeholder 7">
            <a:extLst>
              <a:ext uri="{FF2B5EF4-FFF2-40B4-BE49-F238E27FC236}">
                <a16:creationId xmlns:a16="http://schemas.microsoft.com/office/drawing/2014/main" id="{4661CB75-1828-2B46-A9CD-C73E1573261D}"/>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20" name="Title 1">
            <a:extLst>
              <a:ext uri="{FF2B5EF4-FFF2-40B4-BE49-F238E27FC236}">
                <a16:creationId xmlns:a16="http://schemas.microsoft.com/office/drawing/2014/main" id="{13F5FB1B-4134-D643-93B0-2904B7D5C7CE}"/>
              </a:ext>
            </a:extLst>
          </p:cNvPr>
          <p:cNvSpPr>
            <a:spLocks noGrp="1"/>
          </p:cNvSpPr>
          <p:nvPr>
            <p:ph type="title" hasCustomPrompt="1"/>
          </p:nvPr>
        </p:nvSpPr>
        <p:spPr>
          <a:xfrm>
            <a:off x="626398" y="481125"/>
            <a:ext cx="6947999" cy="488201"/>
          </a:xfrm>
          <a:prstGeom prst="rect">
            <a:avLst/>
          </a:prstGeom>
        </p:spPr>
        <p:txBody>
          <a:bodyPr wrap="square"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21" name="Text Placeholder 7">
            <a:extLst>
              <a:ext uri="{FF2B5EF4-FFF2-40B4-BE49-F238E27FC236}">
                <a16:creationId xmlns:a16="http://schemas.microsoft.com/office/drawing/2014/main" id="{7FFA5607-5865-974E-9FD2-111D20BA8A44}"/>
              </a:ext>
            </a:extLst>
          </p:cNvPr>
          <p:cNvSpPr>
            <a:spLocks noGrp="1"/>
          </p:cNvSpPr>
          <p:nvPr>
            <p:ph type="body" sz="quarter" idx="29" hasCustomPrompt="1"/>
          </p:nvPr>
        </p:nvSpPr>
        <p:spPr>
          <a:xfrm>
            <a:off x="626401" y="930188"/>
            <a:ext cx="6947999"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323483863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8_3_Info Grid 4 Photo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3" name="Picture Placeholder 2">
            <a:extLst>
              <a:ext uri="{FF2B5EF4-FFF2-40B4-BE49-F238E27FC236}">
                <a16:creationId xmlns:a16="http://schemas.microsoft.com/office/drawing/2014/main" id="{FD3A5CC7-D75C-D440-A8AD-DE20599ED69B}"/>
              </a:ext>
            </a:extLst>
          </p:cNvPr>
          <p:cNvSpPr>
            <a:spLocks noGrp="1"/>
          </p:cNvSpPr>
          <p:nvPr>
            <p:ph type="pic" sz="quarter" idx="11"/>
          </p:nvPr>
        </p:nvSpPr>
        <p:spPr>
          <a:xfrm>
            <a:off x="1079998" y="1602250"/>
            <a:ext cx="4726800" cy="720000"/>
          </a:xfrm>
          <a:solidFill>
            <a:srgbClr val="EFF1F5"/>
          </a:solidFill>
        </p:spPr>
        <p:txBody>
          <a:bodyPr/>
          <a:lstStyle>
            <a:lvl1pPr marL="0" indent="0">
              <a:buNone/>
              <a:defRPr>
                <a:noFill/>
              </a:defRPr>
            </a:lvl1pPr>
          </a:lstStyle>
          <a:p>
            <a:r>
              <a:rPr lang="en-US"/>
              <a:t>Click icon to add picture</a:t>
            </a:r>
            <a:endParaRPr lang="en-PT" dirty="0"/>
          </a:p>
        </p:txBody>
      </p:sp>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079998" y="2808342"/>
            <a:ext cx="47268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080000" y="2484250"/>
            <a:ext cx="47268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29" name="Picture Placeholder 2">
            <a:extLst>
              <a:ext uri="{FF2B5EF4-FFF2-40B4-BE49-F238E27FC236}">
                <a16:creationId xmlns:a16="http://schemas.microsoft.com/office/drawing/2014/main" id="{C815F6FA-FA4A-0D48-B250-FA15B10B2BAF}"/>
              </a:ext>
            </a:extLst>
          </p:cNvPr>
          <p:cNvSpPr>
            <a:spLocks noGrp="1"/>
          </p:cNvSpPr>
          <p:nvPr>
            <p:ph type="pic" sz="quarter" idx="14"/>
          </p:nvPr>
        </p:nvSpPr>
        <p:spPr>
          <a:xfrm>
            <a:off x="1079996" y="3577257"/>
            <a:ext cx="4726800" cy="720000"/>
          </a:xfrm>
          <a:solidFill>
            <a:srgbClr val="EFF1F5"/>
          </a:solidFill>
        </p:spPr>
        <p:txBody>
          <a:bodyPr/>
          <a:lstStyle>
            <a:lvl1pPr marL="0" indent="0">
              <a:buNone/>
              <a:defRPr>
                <a:noFill/>
              </a:defRPr>
            </a:lvl1pPr>
          </a:lstStyle>
          <a:p>
            <a:r>
              <a:rPr lang="en-US"/>
              <a:t>Click icon to add picture</a:t>
            </a:r>
            <a:endParaRPr lang="en-PT" dirty="0"/>
          </a:p>
        </p:txBody>
      </p:sp>
      <p:sp>
        <p:nvSpPr>
          <p:cNvPr id="30" name="Text Placeholder 7">
            <a:extLst>
              <a:ext uri="{FF2B5EF4-FFF2-40B4-BE49-F238E27FC236}">
                <a16:creationId xmlns:a16="http://schemas.microsoft.com/office/drawing/2014/main" id="{31AD72F1-2D57-A849-B179-ED5ECC5D261E}"/>
              </a:ext>
            </a:extLst>
          </p:cNvPr>
          <p:cNvSpPr>
            <a:spLocks noGrp="1"/>
          </p:cNvSpPr>
          <p:nvPr>
            <p:ph type="body" sz="quarter" idx="15" hasCustomPrompt="1"/>
          </p:nvPr>
        </p:nvSpPr>
        <p:spPr>
          <a:xfrm>
            <a:off x="1079996" y="4783350"/>
            <a:ext cx="47268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31" name="Text Placeholder 7">
            <a:extLst>
              <a:ext uri="{FF2B5EF4-FFF2-40B4-BE49-F238E27FC236}">
                <a16:creationId xmlns:a16="http://schemas.microsoft.com/office/drawing/2014/main" id="{52BD842F-676B-D54A-8CB2-A21AF7ECD226}"/>
              </a:ext>
            </a:extLst>
          </p:cNvPr>
          <p:cNvSpPr>
            <a:spLocks noGrp="1"/>
          </p:cNvSpPr>
          <p:nvPr>
            <p:ph type="body" sz="quarter" idx="16" hasCustomPrompt="1"/>
          </p:nvPr>
        </p:nvSpPr>
        <p:spPr>
          <a:xfrm>
            <a:off x="1079998" y="4459257"/>
            <a:ext cx="47268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32" name="Picture Placeholder 2">
            <a:extLst>
              <a:ext uri="{FF2B5EF4-FFF2-40B4-BE49-F238E27FC236}">
                <a16:creationId xmlns:a16="http://schemas.microsoft.com/office/drawing/2014/main" id="{862049ED-9F44-F547-B1DA-65C3ADFDD8CC}"/>
              </a:ext>
            </a:extLst>
          </p:cNvPr>
          <p:cNvSpPr>
            <a:spLocks noGrp="1"/>
          </p:cNvSpPr>
          <p:nvPr>
            <p:ph type="pic" sz="quarter" idx="17"/>
          </p:nvPr>
        </p:nvSpPr>
        <p:spPr>
          <a:xfrm>
            <a:off x="6382800" y="1601686"/>
            <a:ext cx="4726800" cy="720000"/>
          </a:xfrm>
          <a:solidFill>
            <a:srgbClr val="EFF1F5"/>
          </a:solidFill>
        </p:spPr>
        <p:txBody>
          <a:bodyPr/>
          <a:lstStyle>
            <a:lvl1pPr marL="0" indent="0">
              <a:buNone/>
              <a:defRPr>
                <a:noFill/>
              </a:defRPr>
            </a:lvl1pPr>
          </a:lstStyle>
          <a:p>
            <a:r>
              <a:rPr lang="en-US"/>
              <a:t>Click icon to add picture</a:t>
            </a:r>
            <a:endParaRPr lang="en-PT" dirty="0"/>
          </a:p>
        </p:txBody>
      </p:sp>
      <p:sp>
        <p:nvSpPr>
          <p:cNvPr id="33" name="Text Placeholder 7">
            <a:extLst>
              <a:ext uri="{FF2B5EF4-FFF2-40B4-BE49-F238E27FC236}">
                <a16:creationId xmlns:a16="http://schemas.microsoft.com/office/drawing/2014/main" id="{A3808C06-B826-5343-B051-30B66A008202}"/>
              </a:ext>
            </a:extLst>
          </p:cNvPr>
          <p:cNvSpPr>
            <a:spLocks noGrp="1"/>
          </p:cNvSpPr>
          <p:nvPr>
            <p:ph type="body" sz="quarter" idx="18" hasCustomPrompt="1"/>
          </p:nvPr>
        </p:nvSpPr>
        <p:spPr>
          <a:xfrm>
            <a:off x="6382800" y="2807778"/>
            <a:ext cx="47268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34" name="Text Placeholder 7">
            <a:extLst>
              <a:ext uri="{FF2B5EF4-FFF2-40B4-BE49-F238E27FC236}">
                <a16:creationId xmlns:a16="http://schemas.microsoft.com/office/drawing/2014/main" id="{AA63282C-1AB0-5649-94A0-37AAFE4BD403}"/>
              </a:ext>
            </a:extLst>
          </p:cNvPr>
          <p:cNvSpPr>
            <a:spLocks noGrp="1"/>
          </p:cNvSpPr>
          <p:nvPr>
            <p:ph type="body" sz="quarter" idx="19" hasCustomPrompt="1"/>
          </p:nvPr>
        </p:nvSpPr>
        <p:spPr>
          <a:xfrm>
            <a:off x="6382800" y="2483686"/>
            <a:ext cx="47268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35" name="Picture Placeholder 2">
            <a:extLst>
              <a:ext uri="{FF2B5EF4-FFF2-40B4-BE49-F238E27FC236}">
                <a16:creationId xmlns:a16="http://schemas.microsoft.com/office/drawing/2014/main" id="{8C090773-D50F-134A-A9EE-A2F377D60A95}"/>
              </a:ext>
            </a:extLst>
          </p:cNvPr>
          <p:cNvSpPr>
            <a:spLocks noGrp="1"/>
          </p:cNvSpPr>
          <p:nvPr>
            <p:ph type="pic" sz="quarter" idx="20"/>
          </p:nvPr>
        </p:nvSpPr>
        <p:spPr>
          <a:xfrm>
            <a:off x="6382800" y="3576693"/>
            <a:ext cx="4726800" cy="720000"/>
          </a:xfrm>
          <a:solidFill>
            <a:srgbClr val="EFF1F5"/>
          </a:solidFill>
        </p:spPr>
        <p:txBody>
          <a:bodyPr/>
          <a:lstStyle>
            <a:lvl1pPr marL="0" indent="0">
              <a:buNone/>
              <a:defRPr>
                <a:noFill/>
              </a:defRPr>
            </a:lvl1pPr>
          </a:lstStyle>
          <a:p>
            <a:r>
              <a:rPr lang="en-US"/>
              <a:t>Click icon to add picture</a:t>
            </a:r>
            <a:endParaRPr lang="en-PT" dirty="0"/>
          </a:p>
        </p:txBody>
      </p:sp>
      <p:sp>
        <p:nvSpPr>
          <p:cNvPr id="36" name="Text Placeholder 7">
            <a:extLst>
              <a:ext uri="{FF2B5EF4-FFF2-40B4-BE49-F238E27FC236}">
                <a16:creationId xmlns:a16="http://schemas.microsoft.com/office/drawing/2014/main" id="{D1B67FFB-6356-7B4A-AD9B-8C36E39A2BEA}"/>
              </a:ext>
            </a:extLst>
          </p:cNvPr>
          <p:cNvSpPr>
            <a:spLocks noGrp="1"/>
          </p:cNvSpPr>
          <p:nvPr>
            <p:ph type="body" sz="quarter" idx="21" hasCustomPrompt="1"/>
          </p:nvPr>
        </p:nvSpPr>
        <p:spPr>
          <a:xfrm>
            <a:off x="6382800" y="4782786"/>
            <a:ext cx="47268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37" name="Text Placeholder 7">
            <a:extLst>
              <a:ext uri="{FF2B5EF4-FFF2-40B4-BE49-F238E27FC236}">
                <a16:creationId xmlns:a16="http://schemas.microsoft.com/office/drawing/2014/main" id="{CC6A9331-7403-8C41-BA08-371BB5F2BF90}"/>
              </a:ext>
            </a:extLst>
          </p:cNvPr>
          <p:cNvSpPr>
            <a:spLocks noGrp="1"/>
          </p:cNvSpPr>
          <p:nvPr>
            <p:ph type="body" sz="quarter" idx="22" hasCustomPrompt="1"/>
          </p:nvPr>
        </p:nvSpPr>
        <p:spPr>
          <a:xfrm>
            <a:off x="6382800" y="4458693"/>
            <a:ext cx="47268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19" name="Text Placeholder 7">
            <a:extLst>
              <a:ext uri="{FF2B5EF4-FFF2-40B4-BE49-F238E27FC236}">
                <a16:creationId xmlns:a16="http://schemas.microsoft.com/office/drawing/2014/main" id="{F577E242-BDA9-7648-AF61-5D0DDF5175B3}"/>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20" name="Title 1">
            <a:extLst>
              <a:ext uri="{FF2B5EF4-FFF2-40B4-BE49-F238E27FC236}">
                <a16:creationId xmlns:a16="http://schemas.microsoft.com/office/drawing/2014/main" id="{3E9F7D8B-7AED-B540-85BF-09B860DA6532}"/>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21" name="Text Placeholder 7">
            <a:extLst>
              <a:ext uri="{FF2B5EF4-FFF2-40B4-BE49-F238E27FC236}">
                <a16:creationId xmlns:a16="http://schemas.microsoft.com/office/drawing/2014/main" id="{CDDC1FE9-9969-A543-8F55-E3335770E026}"/>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296790290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8_4_Info Grid 2 Photo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3" name="Picture Placeholder 2">
            <a:extLst>
              <a:ext uri="{FF2B5EF4-FFF2-40B4-BE49-F238E27FC236}">
                <a16:creationId xmlns:a16="http://schemas.microsoft.com/office/drawing/2014/main" id="{FD3A5CC7-D75C-D440-A8AD-DE20599ED69B}"/>
              </a:ext>
            </a:extLst>
          </p:cNvPr>
          <p:cNvSpPr>
            <a:spLocks noGrp="1"/>
          </p:cNvSpPr>
          <p:nvPr>
            <p:ph type="pic" sz="quarter" idx="11"/>
          </p:nvPr>
        </p:nvSpPr>
        <p:spPr>
          <a:xfrm>
            <a:off x="1079998" y="1602250"/>
            <a:ext cx="4726800" cy="2160000"/>
          </a:xfrm>
          <a:solidFill>
            <a:srgbClr val="EFF1F5"/>
          </a:solidFill>
        </p:spPr>
        <p:txBody>
          <a:bodyPr/>
          <a:lstStyle>
            <a:lvl1pPr marL="0" indent="0">
              <a:buNone/>
              <a:defRPr>
                <a:noFill/>
              </a:defRPr>
            </a:lvl1pPr>
          </a:lstStyle>
          <a:p>
            <a:r>
              <a:rPr lang="en-US"/>
              <a:t>Click icon to add picture</a:t>
            </a:r>
            <a:endParaRPr lang="en-PT" dirty="0"/>
          </a:p>
        </p:txBody>
      </p:sp>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079998" y="4248250"/>
            <a:ext cx="47268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080000" y="3924250"/>
            <a:ext cx="47268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32" name="Picture Placeholder 2">
            <a:extLst>
              <a:ext uri="{FF2B5EF4-FFF2-40B4-BE49-F238E27FC236}">
                <a16:creationId xmlns:a16="http://schemas.microsoft.com/office/drawing/2014/main" id="{862049ED-9F44-F547-B1DA-65C3ADFDD8CC}"/>
              </a:ext>
            </a:extLst>
          </p:cNvPr>
          <p:cNvSpPr>
            <a:spLocks noGrp="1"/>
          </p:cNvSpPr>
          <p:nvPr>
            <p:ph type="pic" sz="quarter" idx="17"/>
          </p:nvPr>
        </p:nvSpPr>
        <p:spPr>
          <a:xfrm>
            <a:off x="6382800" y="1601686"/>
            <a:ext cx="4726800" cy="2160000"/>
          </a:xfrm>
          <a:solidFill>
            <a:srgbClr val="EFF1F5"/>
          </a:solidFill>
        </p:spPr>
        <p:txBody>
          <a:bodyPr/>
          <a:lstStyle>
            <a:lvl1pPr marL="0" indent="0">
              <a:buNone/>
              <a:defRPr>
                <a:noFill/>
              </a:defRPr>
            </a:lvl1pPr>
          </a:lstStyle>
          <a:p>
            <a:r>
              <a:rPr lang="en-US"/>
              <a:t>Click icon to add picture</a:t>
            </a:r>
            <a:endParaRPr lang="en-PT" dirty="0"/>
          </a:p>
        </p:txBody>
      </p:sp>
      <p:sp>
        <p:nvSpPr>
          <p:cNvPr id="33" name="Text Placeholder 7">
            <a:extLst>
              <a:ext uri="{FF2B5EF4-FFF2-40B4-BE49-F238E27FC236}">
                <a16:creationId xmlns:a16="http://schemas.microsoft.com/office/drawing/2014/main" id="{A3808C06-B826-5343-B051-30B66A008202}"/>
              </a:ext>
            </a:extLst>
          </p:cNvPr>
          <p:cNvSpPr>
            <a:spLocks noGrp="1"/>
          </p:cNvSpPr>
          <p:nvPr>
            <p:ph type="body" sz="quarter" idx="18" hasCustomPrompt="1"/>
          </p:nvPr>
        </p:nvSpPr>
        <p:spPr>
          <a:xfrm>
            <a:off x="6382800" y="4248250"/>
            <a:ext cx="47268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34" name="Text Placeholder 7">
            <a:extLst>
              <a:ext uri="{FF2B5EF4-FFF2-40B4-BE49-F238E27FC236}">
                <a16:creationId xmlns:a16="http://schemas.microsoft.com/office/drawing/2014/main" id="{AA63282C-1AB0-5649-94A0-37AAFE4BD403}"/>
              </a:ext>
            </a:extLst>
          </p:cNvPr>
          <p:cNvSpPr>
            <a:spLocks noGrp="1"/>
          </p:cNvSpPr>
          <p:nvPr>
            <p:ph type="body" sz="quarter" idx="19" hasCustomPrompt="1"/>
          </p:nvPr>
        </p:nvSpPr>
        <p:spPr>
          <a:xfrm>
            <a:off x="6382800" y="3924250"/>
            <a:ext cx="47268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14" name="Text Placeholder 7">
            <a:extLst>
              <a:ext uri="{FF2B5EF4-FFF2-40B4-BE49-F238E27FC236}">
                <a16:creationId xmlns:a16="http://schemas.microsoft.com/office/drawing/2014/main" id="{C0DAA69F-A6A9-FD47-9A59-F3A246725344}"/>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15" name="Title 1">
            <a:extLst>
              <a:ext uri="{FF2B5EF4-FFF2-40B4-BE49-F238E27FC236}">
                <a16:creationId xmlns:a16="http://schemas.microsoft.com/office/drawing/2014/main" id="{683F9832-0E73-D947-AAF3-4B30F596F30A}"/>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16" name="Text Placeholder 7">
            <a:extLst>
              <a:ext uri="{FF2B5EF4-FFF2-40B4-BE49-F238E27FC236}">
                <a16:creationId xmlns:a16="http://schemas.microsoft.com/office/drawing/2014/main" id="{6D6B6881-E091-5544-8441-AE38D721C394}"/>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322341367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9_1_Grid 15 Logo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3" name="Picture Placeholder 2">
            <a:extLst>
              <a:ext uri="{FF2B5EF4-FFF2-40B4-BE49-F238E27FC236}">
                <a16:creationId xmlns:a16="http://schemas.microsoft.com/office/drawing/2014/main" id="{FD3A5CC7-D75C-D440-A8AD-DE20599ED69B}"/>
              </a:ext>
            </a:extLst>
          </p:cNvPr>
          <p:cNvSpPr>
            <a:spLocks noGrp="1"/>
          </p:cNvSpPr>
          <p:nvPr>
            <p:ph type="pic" sz="quarter" idx="11"/>
          </p:nvPr>
        </p:nvSpPr>
        <p:spPr>
          <a:xfrm>
            <a:off x="1079998" y="1602248"/>
            <a:ext cx="1774800" cy="1080000"/>
          </a:xfrm>
          <a:noFill/>
        </p:spPr>
        <p:txBody>
          <a:bodyPr/>
          <a:lstStyle>
            <a:lvl1pPr marL="0" indent="0">
              <a:buNone/>
              <a:defRPr>
                <a:noFill/>
              </a:defRPr>
            </a:lvl1pPr>
          </a:lstStyle>
          <a:p>
            <a:r>
              <a:rPr lang="en-US"/>
              <a:t>Click icon to add picture</a:t>
            </a:r>
            <a:endParaRPr lang="en-PT" dirty="0"/>
          </a:p>
        </p:txBody>
      </p:sp>
      <p:sp>
        <p:nvSpPr>
          <p:cNvPr id="16" name="Picture Placeholder 2">
            <a:extLst>
              <a:ext uri="{FF2B5EF4-FFF2-40B4-BE49-F238E27FC236}">
                <a16:creationId xmlns:a16="http://schemas.microsoft.com/office/drawing/2014/main" id="{831B92B8-57A0-F045-B5AF-3A0E0ADDDCF9}"/>
              </a:ext>
            </a:extLst>
          </p:cNvPr>
          <p:cNvSpPr>
            <a:spLocks noGrp="1"/>
          </p:cNvSpPr>
          <p:nvPr>
            <p:ph type="pic" sz="quarter" idx="30"/>
          </p:nvPr>
        </p:nvSpPr>
        <p:spPr>
          <a:xfrm>
            <a:off x="1079998" y="3013200"/>
            <a:ext cx="1774800" cy="1080000"/>
          </a:xfrm>
          <a:noFill/>
        </p:spPr>
        <p:txBody>
          <a:bodyPr/>
          <a:lstStyle>
            <a:lvl1pPr marL="0" indent="0">
              <a:buNone/>
              <a:defRPr>
                <a:noFill/>
              </a:defRPr>
            </a:lvl1pPr>
          </a:lstStyle>
          <a:p>
            <a:r>
              <a:rPr lang="en-US"/>
              <a:t>Click icon to add picture</a:t>
            </a:r>
            <a:endParaRPr lang="en-PT" dirty="0"/>
          </a:p>
        </p:txBody>
      </p:sp>
      <p:sp>
        <p:nvSpPr>
          <p:cNvPr id="17" name="Picture Placeholder 2">
            <a:extLst>
              <a:ext uri="{FF2B5EF4-FFF2-40B4-BE49-F238E27FC236}">
                <a16:creationId xmlns:a16="http://schemas.microsoft.com/office/drawing/2014/main" id="{C3CE8D92-38BD-614B-91DD-18DC54748071}"/>
              </a:ext>
            </a:extLst>
          </p:cNvPr>
          <p:cNvSpPr>
            <a:spLocks noGrp="1"/>
          </p:cNvSpPr>
          <p:nvPr>
            <p:ph type="pic" sz="quarter" idx="31"/>
          </p:nvPr>
        </p:nvSpPr>
        <p:spPr>
          <a:xfrm>
            <a:off x="1079998" y="4381200"/>
            <a:ext cx="1774800" cy="1080000"/>
          </a:xfrm>
          <a:noFill/>
        </p:spPr>
        <p:txBody>
          <a:bodyPr/>
          <a:lstStyle>
            <a:lvl1pPr marL="0" indent="0">
              <a:buNone/>
              <a:defRPr>
                <a:noFill/>
              </a:defRPr>
            </a:lvl1pPr>
          </a:lstStyle>
          <a:p>
            <a:r>
              <a:rPr lang="en-US"/>
              <a:t>Click icon to add picture</a:t>
            </a:r>
            <a:endParaRPr lang="en-PT" dirty="0"/>
          </a:p>
        </p:txBody>
      </p:sp>
      <p:sp>
        <p:nvSpPr>
          <p:cNvPr id="19" name="Picture Placeholder 2">
            <a:extLst>
              <a:ext uri="{FF2B5EF4-FFF2-40B4-BE49-F238E27FC236}">
                <a16:creationId xmlns:a16="http://schemas.microsoft.com/office/drawing/2014/main" id="{4C97D981-5ED7-D74C-B577-C52D703DA70F}"/>
              </a:ext>
            </a:extLst>
          </p:cNvPr>
          <p:cNvSpPr>
            <a:spLocks noGrp="1"/>
          </p:cNvSpPr>
          <p:nvPr>
            <p:ph type="pic" sz="quarter" idx="32"/>
          </p:nvPr>
        </p:nvSpPr>
        <p:spPr>
          <a:xfrm>
            <a:off x="3142800" y="1602248"/>
            <a:ext cx="1774800" cy="1080000"/>
          </a:xfrm>
          <a:noFill/>
        </p:spPr>
        <p:txBody>
          <a:bodyPr/>
          <a:lstStyle>
            <a:lvl1pPr marL="0" indent="0">
              <a:buNone/>
              <a:defRPr>
                <a:noFill/>
              </a:defRPr>
            </a:lvl1pPr>
          </a:lstStyle>
          <a:p>
            <a:r>
              <a:rPr lang="en-US"/>
              <a:t>Click icon to add picture</a:t>
            </a:r>
            <a:endParaRPr lang="en-PT" dirty="0"/>
          </a:p>
        </p:txBody>
      </p:sp>
      <p:sp>
        <p:nvSpPr>
          <p:cNvPr id="20" name="Picture Placeholder 2">
            <a:extLst>
              <a:ext uri="{FF2B5EF4-FFF2-40B4-BE49-F238E27FC236}">
                <a16:creationId xmlns:a16="http://schemas.microsoft.com/office/drawing/2014/main" id="{98BD8D0D-DD4A-7544-A18D-4BCED2CED9DA}"/>
              </a:ext>
            </a:extLst>
          </p:cNvPr>
          <p:cNvSpPr>
            <a:spLocks noGrp="1"/>
          </p:cNvSpPr>
          <p:nvPr>
            <p:ph type="pic" sz="quarter" idx="33"/>
          </p:nvPr>
        </p:nvSpPr>
        <p:spPr>
          <a:xfrm>
            <a:off x="3142800" y="3013200"/>
            <a:ext cx="1774800" cy="1080000"/>
          </a:xfrm>
          <a:noFill/>
        </p:spPr>
        <p:txBody>
          <a:bodyPr/>
          <a:lstStyle>
            <a:lvl1pPr marL="0" indent="0">
              <a:buNone/>
              <a:defRPr>
                <a:noFill/>
              </a:defRPr>
            </a:lvl1pPr>
          </a:lstStyle>
          <a:p>
            <a:r>
              <a:rPr lang="en-US"/>
              <a:t>Click icon to add picture</a:t>
            </a:r>
            <a:endParaRPr lang="en-PT" dirty="0"/>
          </a:p>
        </p:txBody>
      </p:sp>
      <p:sp>
        <p:nvSpPr>
          <p:cNvPr id="21" name="Picture Placeholder 2">
            <a:extLst>
              <a:ext uri="{FF2B5EF4-FFF2-40B4-BE49-F238E27FC236}">
                <a16:creationId xmlns:a16="http://schemas.microsoft.com/office/drawing/2014/main" id="{BD8723A2-8B7A-BF49-844F-CA763CFB2EC5}"/>
              </a:ext>
            </a:extLst>
          </p:cNvPr>
          <p:cNvSpPr>
            <a:spLocks noGrp="1"/>
          </p:cNvSpPr>
          <p:nvPr>
            <p:ph type="pic" sz="quarter" idx="34"/>
          </p:nvPr>
        </p:nvSpPr>
        <p:spPr>
          <a:xfrm>
            <a:off x="3142800" y="4381200"/>
            <a:ext cx="1774800" cy="1080000"/>
          </a:xfrm>
          <a:noFill/>
        </p:spPr>
        <p:txBody>
          <a:bodyPr/>
          <a:lstStyle>
            <a:lvl1pPr marL="0" indent="0">
              <a:buNone/>
              <a:defRPr>
                <a:noFill/>
              </a:defRPr>
            </a:lvl1pPr>
          </a:lstStyle>
          <a:p>
            <a:r>
              <a:rPr lang="en-US"/>
              <a:t>Click icon to add picture</a:t>
            </a:r>
            <a:endParaRPr lang="en-PT" dirty="0"/>
          </a:p>
        </p:txBody>
      </p:sp>
      <p:sp>
        <p:nvSpPr>
          <p:cNvPr id="22" name="Picture Placeholder 2">
            <a:extLst>
              <a:ext uri="{FF2B5EF4-FFF2-40B4-BE49-F238E27FC236}">
                <a16:creationId xmlns:a16="http://schemas.microsoft.com/office/drawing/2014/main" id="{E051EBB6-B820-7D4D-A9EE-45232BAE6091}"/>
              </a:ext>
            </a:extLst>
          </p:cNvPr>
          <p:cNvSpPr>
            <a:spLocks noGrp="1"/>
          </p:cNvSpPr>
          <p:nvPr>
            <p:ph type="pic" sz="quarter" idx="35"/>
          </p:nvPr>
        </p:nvSpPr>
        <p:spPr>
          <a:xfrm>
            <a:off x="5230800" y="1602248"/>
            <a:ext cx="1774800" cy="1080000"/>
          </a:xfrm>
          <a:noFill/>
        </p:spPr>
        <p:txBody>
          <a:bodyPr/>
          <a:lstStyle>
            <a:lvl1pPr marL="0" indent="0">
              <a:buNone/>
              <a:defRPr>
                <a:noFill/>
              </a:defRPr>
            </a:lvl1pPr>
          </a:lstStyle>
          <a:p>
            <a:r>
              <a:rPr lang="en-US"/>
              <a:t>Click icon to add picture</a:t>
            </a:r>
            <a:endParaRPr lang="en-PT" dirty="0"/>
          </a:p>
        </p:txBody>
      </p:sp>
      <p:sp>
        <p:nvSpPr>
          <p:cNvPr id="23" name="Picture Placeholder 2">
            <a:extLst>
              <a:ext uri="{FF2B5EF4-FFF2-40B4-BE49-F238E27FC236}">
                <a16:creationId xmlns:a16="http://schemas.microsoft.com/office/drawing/2014/main" id="{5E21C6BE-5AD4-7244-BF35-C884C3F9573C}"/>
              </a:ext>
            </a:extLst>
          </p:cNvPr>
          <p:cNvSpPr>
            <a:spLocks noGrp="1"/>
          </p:cNvSpPr>
          <p:nvPr>
            <p:ph type="pic" sz="quarter" idx="36"/>
          </p:nvPr>
        </p:nvSpPr>
        <p:spPr>
          <a:xfrm>
            <a:off x="5230800" y="3013200"/>
            <a:ext cx="1774800" cy="1080000"/>
          </a:xfrm>
          <a:noFill/>
        </p:spPr>
        <p:txBody>
          <a:bodyPr/>
          <a:lstStyle>
            <a:lvl1pPr marL="0" indent="0">
              <a:buNone/>
              <a:defRPr>
                <a:noFill/>
              </a:defRPr>
            </a:lvl1pPr>
          </a:lstStyle>
          <a:p>
            <a:r>
              <a:rPr lang="en-US"/>
              <a:t>Click icon to add picture</a:t>
            </a:r>
            <a:endParaRPr lang="en-PT" dirty="0"/>
          </a:p>
        </p:txBody>
      </p:sp>
      <p:sp>
        <p:nvSpPr>
          <p:cNvPr id="24" name="Picture Placeholder 2">
            <a:extLst>
              <a:ext uri="{FF2B5EF4-FFF2-40B4-BE49-F238E27FC236}">
                <a16:creationId xmlns:a16="http://schemas.microsoft.com/office/drawing/2014/main" id="{BFA7371F-28F3-F14B-89D0-39E7B6AF632E}"/>
              </a:ext>
            </a:extLst>
          </p:cNvPr>
          <p:cNvSpPr>
            <a:spLocks noGrp="1"/>
          </p:cNvSpPr>
          <p:nvPr>
            <p:ph type="pic" sz="quarter" idx="37"/>
          </p:nvPr>
        </p:nvSpPr>
        <p:spPr>
          <a:xfrm>
            <a:off x="5230800" y="4381200"/>
            <a:ext cx="1774800" cy="1080000"/>
          </a:xfrm>
          <a:noFill/>
        </p:spPr>
        <p:txBody>
          <a:bodyPr/>
          <a:lstStyle>
            <a:lvl1pPr marL="0" indent="0">
              <a:buNone/>
              <a:defRPr>
                <a:noFill/>
              </a:defRPr>
            </a:lvl1pPr>
          </a:lstStyle>
          <a:p>
            <a:r>
              <a:rPr lang="en-US"/>
              <a:t>Click icon to add picture</a:t>
            </a:r>
            <a:endParaRPr lang="en-PT" dirty="0"/>
          </a:p>
        </p:txBody>
      </p:sp>
      <p:sp>
        <p:nvSpPr>
          <p:cNvPr id="27" name="Picture Placeholder 2">
            <a:extLst>
              <a:ext uri="{FF2B5EF4-FFF2-40B4-BE49-F238E27FC236}">
                <a16:creationId xmlns:a16="http://schemas.microsoft.com/office/drawing/2014/main" id="{E51D7EF8-DED9-BF4E-BD53-AED364A78AF7}"/>
              </a:ext>
            </a:extLst>
          </p:cNvPr>
          <p:cNvSpPr>
            <a:spLocks noGrp="1"/>
          </p:cNvSpPr>
          <p:nvPr>
            <p:ph type="pic" sz="quarter" idx="38"/>
          </p:nvPr>
        </p:nvSpPr>
        <p:spPr>
          <a:xfrm>
            <a:off x="7293600" y="1602248"/>
            <a:ext cx="1774800" cy="1080000"/>
          </a:xfrm>
          <a:noFill/>
        </p:spPr>
        <p:txBody>
          <a:bodyPr/>
          <a:lstStyle>
            <a:lvl1pPr marL="0" indent="0">
              <a:buNone/>
              <a:defRPr>
                <a:noFill/>
              </a:defRPr>
            </a:lvl1pPr>
          </a:lstStyle>
          <a:p>
            <a:r>
              <a:rPr lang="en-US"/>
              <a:t>Click icon to add picture</a:t>
            </a:r>
            <a:endParaRPr lang="en-PT" dirty="0"/>
          </a:p>
        </p:txBody>
      </p:sp>
      <p:sp>
        <p:nvSpPr>
          <p:cNvPr id="28" name="Picture Placeholder 2">
            <a:extLst>
              <a:ext uri="{FF2B5EF4-FFF2-40B4-BE49-F238E27FC236}">
                <a16:creationId xmlns:a16="http://schemas.microsoft.com/office/drawing/2014/main" id="{A19C3851-927A-854C-B3EC-5ADA1E7EAAF6}"/>
              </a:ext>
            </a:extLst>
          </p:cNvPr>
          <p:cNvSpPr>
            <a:spLocks noGrp="1"/>
          </p:cNvSpPr>
          <p:nvPr>
            <p:ph type="pic" sz="quarter" idx="39"/>
          </p:nvPr>
        </p:nvSpPr>
        <p:spPr>
          <a:xfrm>
            <a:off x="7293600" y="3013200"/>
            <a:ext cx="1774800" cy="1080000"/>
          </a:xfrm>
          <a:noFill/>
        </p:spPr>
        <p:txBody>
          <a:bodyPr/>
          <a:lstStyle>
            <a:lvl1pPr marL="0" indent="0">
              <a:buNone/>
              <a:defRPr>
                <a:noFill/>
              </a:defRPr>
            </a:lvl1pPr>
          </a:lstStyle>
          <a:p>
            <a:r>
              <a:rPr lang="en-US"/>
              <a:t>Click icon to add picture</a:t>
            </a:r>
            <a:endParaRPr lang="en-PT" dirty="0"/>
          </a:p>
        </p:txBody>
      </p:sp>
      <p:sp>
        <p:nvSpPr>
          <p:cNvPr id="29" name="Picture Placeholder 2">
            <a:extLst>
              <a:ext uri="{FF2B5EF4-FFF2-40B4-BE49-F238E27FC236}">
                <a16:creationId xmlns:a16="http://schemas.microsoft.com/office/drawing/2014/main" id="{BCAE21E1-E113-BA43-B745-A638C90BFE65}"/>
              </a:ext>
            </a:extLst>
          </p:cNvPr>
          <p:cNvSpPr>
            <a:spLocks noGrp="1"/>
          </p:cNvSpPr>
          <p:nvPr>
            <p:ph type="pic" sz="quarter" idx="40"/>
          </p:nvPr>
        </p:nvSpPr>
        <p:spPr>
          <a:xfrm>
            <a:off x="7293600" y="4381200"/>
            <a:ext cx="1774800" cy="1080000"/>
          </a:xfrm>
          <a:noFill/>
        </p:spPr>
        <p:txBody>
          <a:bodyPr/>
          <a:lstStyle>
            <a:lvl1pPr marL="0" indent="0">
              <a:buNone/>
              <a:defRPr>
                <a:noFill/>
              </a:defRPr>
            </a:lvl1pPr>
          </a:lstStyle>
          <a:p>
            <a:r>
              <a:rPr lang="en-US"/>
              <a:t>Click icon to add picture</a:t>
            </a:r>
            <a:endParaRPr lang="en-PT" dirty="0"/>
          </a:p>
        </p:txBody>
      </p:sp>
      <p:sp>
        <p:nvSpPr>
          <p:cNvPr id="30" name="Picture Placeholder 2">
            <a:extLst>
              <a:ext uri="{FF2B5EF4-FFF2-40B4-BE49-F238E27FC236}">
                <a16:creationId xmlns:a16="http://schemas.microsoft.com/office/drawing/2014/main" id="{D8C6B86C-014B-3043-9715-CC3F9E283AF2}"/>
              </a:ext>
            </a:extLst>
          </p:cNvPr>
          <p:cNvSpPr>
            <a:spLocks noGrp="1"/>
          </p:cNvSpPr>
          <p:nvPr>
            <p:ph type="pic" sz="quarter" idx="41"/>
          </p:nvPr>
        </p:nvSpPr>
        <p:spPr>
          <a:xfrm>
            <a:off x="9356400" y="1602248"/>
            <a:ext cx="1774800" cy="1080000"/>
          </a:xfrm>
          <a:noFill/>
        </p:spPr>
        <p:txBody>
          <a:bodyPr/>
          <a:lstStyle>
            <a:lvl1pPr marL="0" indent="0">
              <a:buNone/>
              <a:defRPr>
                <a:noFill/>
              </a:defRPr>
            </a:lvl1pPr>
          </a:lstStyle>
          <a:p>
            <a:r>
              <a:rPr lang="en-US"/>
              <a:t>Click icon to add picture</a:t>
            </a:r>
            <a:endParaRPr lang="en-PT" dirty="0"/>
          </a:p>
        </p:txBody>
      </p:sp>
      <p:sp>
        <p:nvSpPr>
          <p:cNvPr id="31" name="Picture Placeholder 2">
            <a:extLst>
              <a:ext uri="{FF2B5EF4-FFF2-40B4-BE49-F238E27FC236}">
                <a16:creationId xmlns:a16="http://schemas.microsoft.com/office/drawing/2014/main" id="{F7183DE3-B071-274A-A2F5-57F934506F2D}"/>
              </a:ext>
            </a:extLst>
          </p:cNvPr>
          <p:cNvSpPr>
            <a:spLocks noGrp="1"/>
          </p:cNvSpPr>
          <p:nvPr>
            <p:ph type="pic" sz="quarter" idx="42"/>
          </p:nvPr>
        </p:nvSpPr>
        <p:spPr>
          <a:xfrm>
            <a:off x="9356400" y="3013200"/>
            <a:ext cx="1774800" cy="1080000"/>
          </a:xfrm>
          <a:noFill/>
        </p:spPr>
        <p:txBody>
          <a:bodyPr/>
          <a:lstStyle>
            <a:lvl1pPr marL="0" indent="0">
              <a:buNone/>
              <a:defRPr>
                <a:noFill/>
              </a:defRPr>
            </a:lvl1pPr>
          </a:lstStyle>
          <a:p>
            <a:r>
              <a:rPr lang="en-US"/>
              <a:t>Click icon to add picture</a:t>
            </a:r>
            <a:endParaRPr lang="en-PT" dirty="0"/>
          </a:p>
        </p:txBody>
      </p:sp>
      <p:sp>
        <p:nvSpPr>
          <p:cNvPr id="35" name="Picture Placeholder 2">
            <a:extLst>
              <a:ext uri="{FF2B5EF4-FFF2-40B4-BE49-F238E27FC236}">
                <a16:creationId xmlns:a16="http://schemas.microsoft.com/office/drawing/2014/main" id="{3BEE0D5A-078A-8A4B-AAD7-D15A9AAD3067}"/>
              </a:ext>
            </a:extLst>
          </p:cNvPr>
          <p:cNvSpPr>
            <a:spLocks noGrp="1"/>
          </p:cNvSpPr>
          <p:nvPr>
            <p:ph type="pic" sz="quarter" idx="43"/>
          </p:nvPr>
        </p:nvSpPr>
        <p:spPr>
          <a:xfrm>
            <a:off x="9356400" y="4381200"/>
            <a:ext cx="1774800" cy="1080000"/>
          </a:xfrm>
          <a:noFill/>
        </p:spPr>
        <p:txBody>
          <a:bodyPr/>
          <a:lstStyle>
            <a:lvl1pPr marL="0" indent="0">
              <a:buNone/>
              <a:defRPr>
                <a:noFill/>
              </a:defRPr>
            </a:lvl1pPr>
          </a:lstStyle>
          <a:p>
            <a:r>
              <a:rPr lang="en-US"/>
              <a:t>Click icon to add picture</a:t>
            </a:r>
            <a:endParaRPr lang="en-PT" dirty="0"/>
          </a:p>
        </p:txBody>
      </p:sp>
      <p:sp>
        <p:nvSpPr>
          <p:cNvPr id="25" name="Text Placeholder 7">
            <a:extLst>
              <a:ext uri="{FF2B5EF4-FFF2-40B4-BE49-F238E27FC236}">
                <a16:creationId xmlns:a16="http://schemas.microsoft.com/office/drawing/2014/main" id="{DB84B0BB-4B93-1844-8C01-F6E85DE00993}"/>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26" name="Title 1">
            <a:extLst>
              <a:ext uri="{FF2B5EF4-FFF2-40B4-BE49-F238E27FC236}">
                <a16:creationId xmlns:a16="http://schemas.microsoft.com/office/drawing/2014/main" id="{3F551236-9B9E-EF42-A11C-481BEA029EA7}"/>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32" name="Text Placeholder 7">
            <a:extLst>
              <a:ext uri="{FF2B5EF4-FFF2-40B4-BE49-F238E27FC236}">
                <a16:creationId xmlns:a16="http://schemas.microsoft.com/office/drawing/2014/main" id="{CBDED97A-72E2-844C-A937-FB2BD44BD031}"/>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4275609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1_Section Big Title White">
    <p:bg>
      <p:bgPr>
        <a:solidFill>
          <a:schemeClr val="bg1"/>
        </a:solidFill>
        <a:effectLst/>
      </p:bgPr>
    </p:bg>
    <p:spTree>
      <p:nvGrpSpPr>
        <p:cNvPr id="1" name=""/>
        <p:cNvGrpSpPr/>
        <p:nvPr/>
      </p:nvGrpSpPr>
      <p:grpSpPr>
        <a:xfrm>
          <a:off x="0" y="0"/>
          <a:ext cx="0" cy="0"/>
          <a:chOff x="0" y="0"/>
          <a:chExt cx="0" cy="0"/>
        </a:xfrm>
      </p:grpSpPr>
      <p:pic>
        <p:nvPicPr>
          <p:cNvPr id="8" name="r1Artboard 3 copy 34edsw.pdf">
            <a:extLst>
              <a:ext uri="{FF2B5EF4-FFF2-40B4-BE49-F238E27FC236}">
                <a16:creationId xmlns:a16="http://schemas.microsoft.com/office/drawing/2014/main" id="{671189B0-0180-A44E-AC86-BC07AB4A117F}"/>
              </a:ext>
            </a:extLst>
          </p:cNvPr>
          <p:cNvPicPr>
            <a:picLocks noChangeAspect="1"/>
          </p:cNvPicPr>
          <p:nvPr userDrawn="1"/>
        </p:nvPicPr>
        <p:blipFill rotWithShape="1">
          <a:blip r:embed="rId2">
            <a:alphaModFix amt="76000"/>
            <a:extLst>
              <a:ext uri="{28A0092B-C50C-407E-A947-70E740481C1C}">
                <a14:useLocalDpi xmlns:a14="http://schemas.microsoft.com/office/drawing/2010/main" val="0"/>
              </a:ext>
            </a:extLst>
          </a:blip>
          <a:srcRect l="-127" t="37299" r="51849" b="14438"/>
          <a:stretch/>
        </p:blipFill>
        <p:spPr>
          <a:xfrm>
            <a:off x="3758638" y="0"/>
            <a:ext cx="8433362" cy="6858000"/>
          </a:xfrm>
          <a:prstGeom prst="rect">
            <a:avLst/>
          </a:prstGeom>
          <a:ln w="12700">
            <a:miter lim="400000"/>
          </a:ln>
        </p:spPr>
      </p:pic>
      <p:pic>
        <p:nvPicPr>
          <p:cNvPr id="5" name="Graphic 4">
            <a:extLst>
              <a:ext uri="{FF2B5EF4-FFF2-40B4-BE49-F238E27FC236}">
                <a16:creationId xmlns:a16="http://schemas.microsoft.com/office/drawing/2014/main" id="{6A518BE8-50AE-D748-ACE2-D2800731CFF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40000" y="0"/>
            <a:ext cx="1982400" cy="1486800"/>
          </a:xfrm>
          <a:prstGeom prst="rect">
            <a:avLst/>
          </a:prstGeom>
        </p:spPr>
      </p:pic>
      <p:sp>
        <p:nvSpPr>
          <p:cNvPr id="6" name="Text Placeholder 7">
            <a:extLst>
              <a:ext uri="{FF2B5EF4-FFF2-40B4-BE49-F238E27FC236}">
                <a16:creationId xmlns:a16="http://schemas.microsoft.com/office/drawing/2014/main" id="{7ADE9F74-B5D2-0849-8C82-52533EDDA707}"/>
              </a:ext>
            </a:extLst>
          </p:cNvPr>
          <p:cNvSpPr>
            <a:spLocks noGrp="1"/>
          </p:cNvSpPr>
          <p:nvPr>
            <p:ph type="body" sz="quarter" idx="10" hasCustomPrompt="1"/>
          </p:nvPr>
        </p:nvSpPr>
        <p:spPr>
          <a:xfrm>
            <a:off x="639386" y="5876515"/>
            <a:ext cx="9668395"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9" name="Title 1">
            <a:extLst>
              <a:ext uri="{FF2B5EF4-FFF2-40B4-BE49-F238E27FC236}">
                <a16:creationId xmlns:a16="http://schemas.microsoft.com/office/drawing/2014/main" id="{5394E7F7-F58F-824F-9C78-70D60E6E0478}"/>
              </a:ext>
            </a:extLst>
          </p:cNvPr>
          <p:cNvSpPr>
            <a:spLocks noGrp="1"/>
          </p:cNvSpPr>
          <p:nvPr>
            <p:ph type="title" hasCustomPrompt="1"/>
          </p:nvPr>
        </p:nvSpPr>
        <p:spPr>
          <a:xfrm>
            <a:off x="611120" y="3068554"/>
            <a:ext cx="9767782" cy="1032014"/>
          </a:xfrm>
          <a:prstGeom prst="rect">
            <a:avLst/>
          </a:prstGeom>
        </p:spPr>
        <p:txBody>
          <a:bodyPr anchor="b">
            <a:spAutoFit/>
          </a:bodyPr>
          <a:lstStyle>
            <a:lvl1pPr>
              <a:lnSpc>
                <a:spcPct val="80000"/>
              </a:lnSpc>
              <a:defRPr sz="7200" b="1" i="0">
                <a:solidFill>
                  <a:schemeClr val="tx1"/>
                </a:solidFill>
                <a:latin typeface="Equip Extended" panose="02000503030000020004" pitchFamily="2" charset="77"/>
              </a:defRPr>
            </a:lvl1pPr>
          </a:lstStyle>
          <a:p>
            <a:r>
              <a:rPr lang="en-GB" dirty="0"/>
              <a:t>Edit title</a:t>
            </a:r>
            <a:endParaRPr lang="en-PT" dirty="0"/>
          </a:p>
        </p:txBody>
      </p:sp>
      <p:sp>
        <p:nvSpPr>
          <p:cNvPr id="11" name="Text Placeholder 7">
            <a:extLst>
              <a:ext uri="{FF2B5EF4-FFF2-40B4-BE49-F238E27FC236}">
                <a16:creationId xmlns:a16="http://schemas.microsoft.com/office/drawing/2014/main" id="{38CE6A59-6A7F-4940-BAB6-1C91D2507FFA}"/>
              </a:ext>
            </a:extLst>
          </p:cNvPr>
          <p:cNvSpPr>
            <a:spLocks noGrp="1"/>
          </p:cNvSpPr>
          <p:nvPr>
            <p:ph type="body" sz="quarter" idx="13" hasCustomPrompt="1"/>
          </p:nvPr>
        </p:nvSpPr>
        <p:spPr>
          <a:xfrm>
            <a:off x="639386" y="4407425"/>
            <a:ext cx="9767782" cy="462998"/>
          </a:xfrm>
        </p:spPr>
        <p:txBody>
          <a:bodyPr tIns="108000" anchor="t">
            <a:spAutoFit/>
          </a:bodyPr>
          <a:lstStyle>
            <a:lvl1pPr marL="0" indent="0">
              <a:lnSpc>
                <a:spcPct val="100000"/>
              </a:lnSpc>
              <a:buNone/>
              <a:defRPr sz="2000" b="0" i="0">
                <a:solidFill>
                  <a:schemeClr val="tx1"/>
                </a:solidFill>
                <a:latin typeface="Equip Extended Thin" panose="02000503030000020004" pitchFamily="2" charset="77"/>
              </a:defRPr>
            </a:lvl1pPr>
          </a:lstStyle>
          <a:p>
            <a:pPr lvl="0"/>
            <a:r>
              <a:rPr lang="en-GB" dirty="0"/>
              <a:t>Edit description</a:t>
            </a:r>
          </a:p>
        </p:txBody>
      </p:sp>
    </p:spTree>
    <p:extLst>
      <p:ext uri="{BB962C8B-B14F-4D97-AF65-F5344CB8AC3E}">
        <p14:creationId xmlns:p14="http://schemas.microsoft.com/office/powerpoint/2010/main" val="56544520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9_2_Grid 10 Logo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3" name="Picture Placeholder 2">
            <a:extLst>
              <a:ext uri="{FF2B5EF4-FFF2-40B4-BE49-F238E27FC236}">
                <a16:creationId xmlns:a16="http://schemas.microsoft.com/office/drawing/2014/main" id="{FD3A5CC7-D75C-D440-A8AD-DE20599ED69B}"/>
              </a:ext>
            </a:extLst>
          </p:cNvPr>
          <p:cNvSpPr>
            <a:spLocks noGrp="1"/>
          </p:cNvSpPr>
          <p:nvPr>
            <p:ph type="pic" sz="quarter" idx="11"/>
          </p:nvPr>
        </p:nvSpPr>
        <p:spPr>
          <a:xfrm>
            <a:off x="1079998" y="2305455"/>
            <a:ext cx="1774800" cy="1080000"/>
          </a:xfrm>
          <a:noFill/>
        </p:spPr>
        <p:txBody>
          <a:bodyPr/>
          <a:lstStyle>
            <a:lvl1pPr marL="0" indent="0">
              <a:buNone/>
              <a:defRPr>
                <a:noFill/>
              </a:defRPr>
            </a:lvl1pPr>
          </a:lstStyle>
          <a:p>
            <a:r>
              <a:rPr lang="en-US"/>
              <a:t>Click icon to add picture</a:t>
            </a:r>
            <a:endParaRPr lang="en-PT" dirty="0"/>
          </a:p>
        </p:txBody>
      </p:sp>
      <p:sp>
        <p:nvSpPr>
          <p:cNvPr id="16" name="Picture Placeholder 2">
            <a:extLst>
              <a:ext uri="{FF2B5EF4-FFF2-40B4-BE49-F238E27FC236}">
                <a16:creationId xmlns:a16="http://schemas.microsoft.com/office/drawing/2014/main" id="{831B92B8-57A0-F045-B5AF-3A0E0ADDDCF9}"/>
              </a:ext>
            </a:extLst>
          </p:cNvPr>
          <p:cNvSpPr>
            <a:spLocks noGrp="1"/>
          </p:cNvSpPr>
          <p:nvPr>
            <p:ph type="pic" sz="quarter" idx="30"/>
          </p:nvPr>
        </p:nvSpPr>
        <p:spPr>
          <a:xfrm>
            <a:off x="1079998" y="3716407"/>
            <a:ext cx="1774800" cy="1080000"/>
          </a:xfrm>
          <a:noFill/>
        </p:spPr>
        <p:txBody>
          <a:bodyPr/>
          <a:lstStyle>
            <a:lvl1pPr marL="0" indent="0">
              <a:buNone/>
              <a:defRPr>
                <a:noFill/>
              </a:defRPr>
            </a:lvl1pPr>
          </a:lstStyle>
          <a:p>
            <a:r>
              <a:rPr lang="en-US"/>
              <a:t>Click icon to add picture</a:t>
            </a:r>
            <a:endParaRPr lang="en-PT" dirty="0"/>
          </a:p>
        </p:txBody>
      </p:sp>
      <p:sp>
        <p:nvSpPr>
          <p:cNvPr id="19" name="Picture Placeholder 2">
            <a:extLst>
              <a:ext uri="{FF2B5EF4-FFF2-40B4-BE49-F238E27FC236}">
                <a16:creationId xmlns:a16="http://schemas.microsoft.com/office/drawing/2014/main" id="{4C97D981-5ED7-D74C-B577-C52D703DA70F}"/>
              </a:ext>
            </a:extLst>
          </p:cNvPr>
          <p:cNvSpPr>
            <a:spLocks noGrp="1"/>
          </p:cNvSpPr>
          <p:nvPr>
            <p:ph type="pic" sz="quarter" idx="32"/>
          </p:nvPr>
        </p:nvSpPr>
        <p:spPr>
          <a:xfrm>
            <a:off x="3142800" y="2305455"/>
            <a:ext cx="1774800" cy="1080000"/>
          </a:xfrm>
          <a:noFill/>
        </p:spPr>
        <p:txBody>
          <a:bodyPr/>
          <a:lstStyle>
            <a:lvl1pPr marL="0" indent="0">
              <a:buNone/>
              <a:defRPr>
                <a:noFill/>
              </a:defRPr>
            </a:lvl1pPr>
          </a:lstStyle>
          <a:p>
            <a:r>
              <a:rPr lang="en-US"/>
              <a:t>Click icon to add picture</a:t>
            </a:r>
            <a:endParaRPr lang="en-PT" dirty="0"/>
          </a:p>
        </p:txBody>
      </p:sp>
      <p:sp>
        <p:nvSpPr>
          <p:cNvPr id="20" name="Picture Placeholder 2">
            <a:extLst>
              <a:ext uri="{FF2B5EF4-FFF2-40B4-BE49-F238E27FC236}">
                <a16:creationId xmlns:a16="http://schemas.microsoft.com/office/drawing/2014/main" id="{98BD8D0D-DD4A-7544-A18D-4BCED2CED9DA}"/>
              </a:ext>
            </a:extLst>
          </p:cNvPr>
          <p:cNvSpPr>
            <a:spLocks noGrp="1"/>
          </p:cNvSpPr>
          <p:nvPr>
            <p:ph type="pic" sz="quarter" idx="33"/>
          </p:nvPr>
        </p:nvSpPr>
        <p:spPr>
          <a:xfrm>
            <a:off x="3142800" y="3716407"/>
            <a:ext cx="1774800" cy="1080000"/>
          </a:xfrm>
          <a:noFill/>
        </p:spPr>
        <p:txBody>
          <a:bodyPr/>
          <a:lstStyle>
            <a:lvl1pPr marL="0" indent="0">
              <a:buNone/>
              <a:defRPr>
                <a:noFill/>
              </a:defRPr>
            </a:lvl1pPr>
          </a:lstStyle>
          <a:p>
            <a:r>
              <a:rPr lang="en-US"/>
              <a:t>Click icon to add picture</a:t>
            </a:r>
            <a:endParaRPr lang="en-PT" dirty="0"/>
          </a:p>
        </p:txBody>
      </p:sp>
      <p:sp>
        <p:nvSpPr>
          <p:cNvPr id="22" name="Picture Placeholder 2">
            <a:extLst>
              <a:ext uri="{FF2B5EF4-FFF2-40B4-BE49-F238E27FC236}">
                <a16:creationId xmlns:a16="http://schemas.microsoft.com/office/drawing/2014/main" id="{E051EBB6-B820-7D4D-A9EE-45232BAE6091}"/>
              </a:ext>
            </a:extLst>
          </p:cNvPr>
          <p:cNvSpPr>
            <a:spLocks noGrp="1"/>
          </p:cNvSpPr>
          <p:nvPr>
            <p:ph type="pic" sz="quarter" idx="35"/>
          </p:nvPr>
        </p:nvSpPr>
        <p:spPr>
          <a:xfrm>
            <a:off x="5230800" y="2305455"/>
            <a:ext cx="1774800" cy="1080000"/>
          </a:xfrm>
          <a:noFill/>
        </p:spPr>
        <p:txBody>
          <a:bodyPr/>
          <a:lstStyle>
            <a:lvl1pPr marL="0" indent="0">
              <a:buNone/>
              <a:defRPr>
                <a:noFill/>
              </a:defRPr>
            </a:lvl1pPr>
          </a:lstStyle>
          <a:p>
            <a:r>
              <a:rPr lang="en-US"/>
              <a:t>Click icon to add picture</a:t>
            </a:r>
            <a:endParaRPr lang="en-PT" dirty="0"/>
          </a:p>
        </p:txBody>
      </p:sp>
      <p:sp>
        <p:nvSpPr>
          <p:cNvPr id="23" name="Picture Placeholder 2">
            <a:extLst>
              <a:ext uri="{FF2B5EF4-FFF2-40B4-BE49-F238E27FC236}">
                <a16:creationId xmlns:a16="http://schemas.microsoft.com/office/drawing/2014/main" id="{5E21C6BE-5AD4-7244-BF35-C884C3F9573C}"/>
              </a:ext>
            </a:extLst>
          </p:cNvPr>
          <p:cNvSpPr>
            <a:spLocks noGrp="1"/>
          </p:cNvSpPr>
          <p:nvPr>
            <p:ph type="pic" sz="quarter" idx="36"/>
          </p:nvPr>
        </p:nvSpPr>
        <p:spPr>
          <a:xfrm>
            <a:off x="5230800" y="3716407"/>
            <a:ext cx="1774800" cy="1080000"/>
          </a:xfrm>
          <a:noFill/>
        </p:spPr>
        <p:txBody>
          <a:bodyPr/>
          <a:lstStyle>
            <a:lvl1pPr marL="0" indent="0">
              <a:buNone/>
              <a:defRPr>
                <a:noFill/>
              </a:defRPr>
            </a:lvl1pPr>
          </a:lstStyle>
          <a:p>
            <a:r>
              <a:rPr lang="en-US"/>
              <a:t>Click icon to add picture</a:t>
            </a:r>
            <a:endParaRPr lang="en-PT" dirty="0"/>
          </a:p>
        </p:txBody>
      </p:sp>
      <p:sp>
        <p:nvSpPr>
          <p:cNvPr id="27" name="Picture Placeholder 2">
            <a:extLst>
              <a:ext uri="{FF2B5EF4-FFF2-40B4-BE49-F238E27FC236}">
                <a16:creationId xmlns:a16="http://schemas.microsoft.com/office/drawing/2014/main" id="{E51D7EF8-DED9-BF4E-BD53-AED364A78AF7}"/>
              </a:ext>
            </a:extLst>
          </p:cNvPr>
          <p:cNvSpPr>
            <a:spLocks noGrp="1"/>
          </p:cNvSpPr>
          <p:nvPr>
            <p:ph type="pic" sz="quarter" idx="38"/>
          </p:nvPr>
        </p:nvSpPr>
        <p:spPr>
          <a:xfrm>
            <a:off x="7293600" y="2305455"/>
            <a:ext cx="1774800" cy="1080000"/>
          </a:xfrm>
          <a:noFill/>
        </p:spPr>
        <p:txBody>
          <a:bodyPr/>
          <a:lstStyle>
            <a:lvl1pPr marL="0" indent="0">
              <a:buNone/>
              <a:defRPr>
                <a:noFill/>
              </a:defRPr>
            </a:lvl1pPr>
          </a:lstStyle>
          <a:p>
            <a:r>
              <a:rPr lang="en-US"/>
              <a:t>Click icon to add picture</a:t>
            </a:r>
            <a:endParaRPr lang="en-PT" dirty="0"/>
          </a:p>
        </p:txBody>
      </p:sp>
      <p:sp>
        <p:nvSpPr>
          <p:cNvPr id="28" name="Picture Placeholder 2">
            <a:extLst>
              <a:ext uri="{FF2B5EF4-FFF2-40B4-BE49-F238E27FC236}">
                <a16:creationId xmlns:a16="http://schemas.microsoft.com/office/drawing/2014/main" id="{A19C3851-927A-854C-B3EC-5ADA1E7EAAF6}"/>
              </a:ext>
            </a:extLst>
          </p:cNvPr>
          <p:cNvSpPr>
            <a:spLocks noGrp="1"/>
          </p:cNvSpPr>
          <p:nvPr>
            <p:ph type="pic" sz="quarter" idx="39"/>
          </p:nvPr>
        </p:nvSpPr>
        <p:spPr>
          <a:xfrm>
            <a:off x="7293600" y="3716407"/>
            <a:ext cx="1774800" cy="1080000"/>
          </a:xfrm>
          <a:noFill/>
        </p:spPr>
        <p:txBody>
          <a:bodyPr/>
          <a:lstStyle>
            <a:lvl1pPr marL="0" indent="0">
              <a:buNone/>
              <a:defRPr>
                <a:noFill/>
              </a:defRPr>
            </a:lvl1pPr>
          </a:lstStyle>
          <a:p>
            <a:r>
              <a:rPr lang="en-US"/>
              <a:t>Click icon to add picture</a:t>
            </a:r>
            <a:endParaRPr lang="en-PT" dirty="0"/>
          </a:p>
        </p:txBody>
      </p:sp>
      <p:sp>
        <p:nvSpPr>
          <p:cNvPr id="30" name="Picture Placeholder 2">
            <a:extLst>
              <a:ext uri="{FF2B5EF4-FFF2-40B4-BE49-F238E27FC236}">
                <a16:creationId xmlns:a16="http://schemas.microsoft.com/office/drawing/2014/main" id="{D8C6B86C-014B-3043-9715-CC3F9E283AF2}"/>
              </a:ext>
            </a:extLst>
          </p:cNvPr>
          <p:cNvSpPr>
            <a:spLocks noGrp="1"/>
          </p:cNvSpPr>
          <p:nvPr>
            <p:ph type="pic" sz="quarter" idx="41"/>
          </p:nvPr>
        </p:nvSpPr>
        <p:spPr>
          <a:xfrm>
            <a:off x="9356400" y="2305455"/>
            <a:ext cx="1774800" cy="1080000"/>
          </a:xfrm>
          <a:noFill/>
        </p:spPr>
        <p:txBody>
          <a:bodyPr/>
          <a:lstStyle>
            <a:lvl1pPr marL="0" indent="0">
              <a:buNone/>
              <a:defRPr>
                <a:noFill/>
              </a:defRPr>
            </a:lvl1pPr>
          </a:lstStyle>
          <a:p>
            <a:r>
              <a:rPr lang="en-US"/>
              <a:t>Click icon to add picture</a:t>
            </a:r>
            <a:endParaRPr lang="en-PT" dirty="0"/>
          </a:p>
        </p:txBody>
      </p:sp>
      <p:sp>
        <p:nvSpPr>
          <p:cNvPr id="31" name="Picture Placeholder 2">
            <a:extLst>
              <a:ext uri="{FF2B5EF4-FFF2-40B4-BE49-F238E27FC236}">
                <a16:creationId xmlns:a16="http://schemas.microsoft.com/office/drawing/2014/main" id="{F7183DE3-B071-274A-A2F5-57F934506F2D}"/>
              </a:ext>
            </a:extLst>
          </p:cNvPr>
          <p:cNvSpPr>
            <a:spLocks noGrp="1"/>
          </p:cNvSpPr>
          <p:nvPr>
            <p:ph type="pic" sz="quarter" idx="42"/>
          </p:nvPr>
        </p:nvSpPr>
        <p:spPr>
          <a:xfrm>
            <a:off x="9356400" y="3716407"/>
            <a:ext cx="1774800" cy="1080000"/>
          </a:xfrm>
          <a:noFill/>
        </p:spPr>
        <p:txBody>
          <a:bodyPr/>
          <a:lstStyle>
            <a:lvl1pPr marL="0" indent="0">
              <a:buNone/>
              <a:defRPr>
                <a:noFill/>
              </a:defRPr>
            </a:lvl1pPr>
          </a:lstStyle>
          <a:p>
            <a:r>
              <a:rPr lang="en-US"/>
              <a:t>Click icon to add picture</a:t>
            </a:r>
            <a:endParaRPr lang="en-PT" dirty="0"/>
          </a:p>
        </p:txBody>
      </p:sp>
      <p:sp>
        <p:nvSpPr>
          <p:cNvPr id="17" name="Text Placeholder 7">
            <a:extLst>
              <a:ext uri="{FF2B5EF4-FFF2-40B4-BE49-F238E27FC236}">
                <a16:creationId xmlns:a16="http://schemas.microsoft.com/office/drawing/2014/main" id="{206B3D9C-0952-C948-9725-FA76A981C06A}"/>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18" name="Title 1">
            <a:extLst>
              <a:ext uri="{FF2B5EF4-FFF2-40B4-BE49-F238E27FC236}">
                <a16:creationId xmlns:a16="http://schemas.microsoft.com/office/drawing/2014/main" id="{EB07C7CA-8E4F-FD43-97AE-99C176346886}"/>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21" name="Text Placeholder 7">
            <a:extLst>
              <a:ext uri="{FF2B5EF4-FFF2-40B4-BE49-F238E27FC236}">
                <a16:creationId xmlns:a16="http://schemas.microsoft.com/office/drawing/2014/main" id="{F5A48B05-6F92-B540-9AE6-40E9E299739B}"/>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58580666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9_3_Grid 8 Logo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sp>
        <p:nvSpPr>
          <p:cNvPr id="21" name="Picture Placeholder 2">
            <a:extLst>
              <a:ext uri="{FF2B5EF4-FFF2-40B4-BE49-F238E27FC236}">
                <a16:creationId xmlns:a16="http://schemas.microsoft.com/office/drawing/2014/main" id="{2FD74483-D57A-ED4E-81B9-FE63F6122A80}"/>
              </a:ext>
            </a:extLst>
          </p:cNvPr>
          <p:cNvSpPr>
            <a:spLocks noGrp="1"/>
          </p:cNvSpPr>
          <p:nvPr>
            <p:ph type="pic" sz="quarter" idx="40"/>
          </p:nvPr>
        </p:nvSpPr>
        <p:spPr>
          <a:xfrm>
            <a:off x="1079998" y="3716407"/>
            <a:ext cx="2289600" cy="1080000"/>
          </a:xfrm>
          <a:noFill/>
        </p:spPr>
        <p:txBody>
          <a:bodyPr/>
          <a:lstStyle>
            <a:lvl1pPr marL="0" indent="0">
              <a:buNone/>
              <a:defRPr>
                <a:noFill/>
              </a:defRPr>
            </a:lvl1pPr>
          </a:lstStyle>
          <a:p>
            <a:r>
              <a:rPr lang="en-US"/>
              <a:t>Click icon to add picture</a:t>
            </a:r>
            <a:endParaRPr lang="en-PT" dirty="0"/>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3" name="Picture Placeholder 2">
            <a:extLst>
              <a:ext uri="{FF2B5EF4-FFF2-40B4-BE49-F238E27FC236}">
                <a16:creationId xmlns:a16="http://schemas.microsoft.com/office/drawing/2014/main" id="{FD3A5CC7-D75C-D440-A8AD-DE20599ED69B}"/>
              </a:ext>
            </a:extLst>
          </p:cNvPr>
          <p:cNvSpPr>
            <a:spLocks noGrp="1"/>
          </p:cNvSpPr>
          <p:nvPr>
            <p:ph type="pic" sz="quarter" idx="11"/>
          </p:nvPr>
        </p:nvSpPr>
        <p:spPr>
          <a:xfrm>
            <a:off x="1079998" y="2305455"/>
            <a:ext cx="2289600" cy="1080000"/>
          </a:xfrm>
          <a:noFill/>
        </p:spPr>
        <p:txBody>
          <a:bodyPr/>
          <a:lstStyle>
            <a:lvl1pPr marL="0" indent="0">
              <a:buNone/>
              <a:defRPr>
                <a:noFill/>
              </a:defRPr>
            </a:lvl1pPr>
          </a:lstStyle>
          <a:p>
            <a:r>
              <a:rPr lang="en-US"/>
              <a:t>Click icon to add picture</a:t>
            </a:r>
            <a:endParaRPr lang="en-PT" dirty="0"/>
          </a:p>
        </p:txBody>
      </p:sp>
      <p:sp>
        <p:nvSpPr>
          <p:cNvPr id="19" name="Picture Placeholder 2">
            <a:extLst>
              <a:ext uri="{FF2B5EF4-FFF2-40B4-BE49-F238E27FC236}">
                <a16:creationId xmlns:a16="http://schemas.microsoft.com/office/drawing/2014/main" id="{4C97D981-5ED7-D74C-B577-C52D703DA70F}"/>
              </a:ext>
            </a:extLst>
          </p:cNvPr>
          <p:cNvSpPr>
            <a:spLocks noGrp="1"/>
          </p:cNvSpPr>
          <p:nvPr>
            <p:ph type="pic" sz="quarter" idx="32"/>
          </p:nvPr>
        </p:nvSpPr>
        <p:spPr>
          <a:xfrm>
            <a:off x="3666309" y="2305455"/>
            <a:ext cx="2289600" cy="1080000"/>
          </a:xfrm>
          <a:noFill/>
        </p:spPr>
        <p:txBody>
          <a:bodyPr/>
          <a:lstStyle>
            <a:lvl1pPr marL="0" indent="0">
              <a:buNone/>
              <a:defRPr>
                <a:noFill/>
              </a:defRPr>
            </a:lvl1pPr>
          </a:lstStyle>
          <a:p>
            <a:r>
              <a:rPr lang="en-US"/>
              <a:t>Click icon to add picture</a:t>
            </a:r>
            <a:endParaRPr lang="en-PT" dirty="0"/>
          </a:p>
        </p:txBody>
      </p:sp>
      <p:sp>
        <p:nvSpPr>
          <p:cNvPr id="22" name="Picture Placeholder 2">
            <a:extLst>
              <a:ext uri="{FF2B5EF4-FFF2-40B4-BE49-F238E27FC236}">
                <a16:creationId xmlns:a16="http://schemas.microsoft.com/office/drawing/2014/main" id="{E051EBB6-B820-7D4D-A9EE-45232BAE6091}"/>
              </a:ext>
            </a:extLst>
          </p:cNvPr>
          <p:cNvSpPr>
            <a:spLocks noGrp="1"/>
          </p:cNvSpPr>
          <p:nvPr>
            <p:ph type="pic" sz="quarter" idx="35"/>
          </p:nvPr>
        </p:nvSpPr>
        <p:spPr>
          <a:xfrm>
            <a:off x="6252618" y="2305455"/>
            <a:ext cx="2289600" cy="1080000"/>
          </a:xfrm>
          <a:noFill/>
        </p:spPr>
        <p:txBody>
          <a:bodyPr/>
          <a:lstStyle>
            <a:lvl1pPr marL="0" indent="0">
              <a:buNone/>
              <a:defRPr>
                <a:noFill/>
              </a:defRPr>
            </a:lvl1pPr>
          </a:lstStyle>
          <a:p>
            <a:r>
              <a:rPr lang="en-US"/>
              <a:t>Click icon to add picture</a:t>
            </a:r>
            <a:endParaRPr lang="en-PT" dirty="0"/>
          </a:p>
        </p:txBody>
      </p:sp>
      <p:sp>
        <p:nvSpPr>
          <p:cNvPr id="27" name="Picture Placeholder 2">
            <a:extLst>
              <a:ext uri="{FF2B5EF4-FFF2-40B4-BE49-F238E27FC236}">
                <a16:creationId xmlns:a16="http://schemas.microsoft.com/office/drawing/2014/main" id="{E51D7EF8-DED9-BF4E-BD53-AED364A78AF7}"/>
              </a:ext>
            </a:extLst>
          </p:cNvPr>
          <p:cNvSpPr>
            <a:spLocks noGrp="1"/>
          </p:cNvSpPr>
          <p:nvPr>
            <p:ph type="pic" sz="quarter" idx="38"/>
          </p:nvPr>
        </p:nvSpPr>
        <p:spPr>
          <a:xfrm>
            <a:off x="8841600" y="2305455"/>
            <a:ext cx="2289600" cy="1080000"/>
          </a:xfrm>
          <a:noFill/>
        </p:spPr>
        <p:txBody>
          <a:bodyPr/>
          <a:lstStyle>
            <a:lvl1pPr marL="0" indent="0">
              <a:buNone/>
              <a:defRPr>
                <a:noFill/>
              </a:defRPr>
            </a:lvl1pPr>
          </a:lstStyle>
          <a:p>
            <a:r>
              <a:rPr lang="en-US"/>
              <a:t>Click icon to add picture</a:t>
            </a:r>
            <a:endParaRPr lang="en-PT" dirty="0"/>
          </a:p>
        </p:txBody>
      </p:sp>
      <p:sp>
        <p:nvSpPr>
          <p:cNvPr id="24" name="Picture Placeholder 2">
            <a:extLst>
              <a:ext uri="{FF2B5EF4-FFF2-40B4-BE49-F238E27FC236}">
                <a16:creationId xmlns:a16="http://schemas.microsoft.com/office/drawing/2014/main" id="{2E285179-D040-0043-B89D-273B9236FE0E}"/>
              </a:ext>
            </a:extLst>
          </p:cNvPr>
          <p:cNvSpPr>
            <a:spLocks noGrp="1"/>
          </p:cNvSpPr>
          <p:nvPr>
            <p:ph type="pic" sz="quarter" idx="41"/>
          </p:nvPr>
        </p:nvSpPr>
        <p:spPr>
          <a:xfrm>
            <a:off x="3666309" y="3716407"/>
            <a:ext cx="2289600" cy="1080000"/>
          </a:xfrm>
          <a:noFill/>
        </p:spPr>
        <p:txBody>
          <a:bodyPr/>
          <a:lstStyle>
            <a:lvl1pPr marL="0" indent="0">
              <a:buNone/>
              <a:defRPr>
                <a:noFill/>
              </a:defRPr>
            </a:lvl1pPr>
          </a:lstStyle>
          <a:p>
            <a:r>
              <a:rPr lang="en-US"/>
              <a:t>Click icon to add picture</a:t>
            </a:r>
            <a:endParaRPr lang="en-PT" dirty="0"/>
          </a:p>
        </p:txBody>
      </p:sp>
      <p:sp>
        <p:nvSpPr>
          <p:cNvPr id="29" name="Picture Placeholder 2">
            <a:extLst>
              <a:ext uri="{FF2B5EF4-FFF2-40B4-BE49-F238E27FC236}">
                <a16:creationId xmlns:a16="http://schemas.microsoft.com/office/drawing/2014/main" id="{633611EE-9237-E744-9AFE-00AFFE0ECB06}"/>
              </a:ext>
            </a:extLst>
          </p:cNvPr>
          <p:cNvSpPr>
            <a:spLocks noGrp="1"/>
          </p:cNvSpPr>
          <p:nvPr>
            <p:ph type="pic" sz="quarter" idx="42"/>
          </p:nvPr>
        </p:nvSpPr>
        <p:spPr>
          <a:xfrm>
            <a:off x="6252618" y="3716407"/>
            <a:ext cx="2289600" cy="1080000"/>
          </a:xfrm>
          <a:noFill/>
        </p:spPr>
        <p:txBody>
          <a:bodyPr/>
          <a:lstStyle>
            <a:lvl1pPr marL="0" indent="0">
              <a:buNone/>
              <a:defRPr>
                <a:noFill/>
              </a:defRPr>
            </a:lvl1pPr>
          </a:lstStyle>
          <a:p>
            <a:r>
              <a:rPr lang="en-US"/>
              <a:t>Click icon to add picture</a:t>
            </a:r>
            <a:endParaRPr lang="en-PT" dirty="0"/>
          </a:p>
        </p:txBody>
      </p:sp>
      <p:sp>
        <p:nvSpPr>
          <p:cNvPr id="32" name="Picture Placeholder 2">
            <a:extLst>
              <a:ext uri="{FF2B5EF4-FFF2-40B4-BE49-F238E27FC236}">
                <a16:creationId xmlns:a16="http://schemas.microsoft.com/office/drawing/2014/main" id="{AA75E857-B716-BC40-A09E-D16FDA7F3CE6}"/>
              </a:ext>
            </a:extLst>
          </p:cNvPr>
          <p:cNvSpPr>
            <a:spLocks noGrp="1"/>
          </p:cNvSpPr>
          <p:nvPr>
            <p:ph type="pic" sz="quarter" idx="43"/>
          </p:nvPr>
        </p:nvSpPr>
        <p:spPr>
          <a:xfrm>
            <a:off x="8841600" y="3716407"/>
            <a:ext cx="2289600" cy="1080000"/>
          </a:xfrm>
          <a:noFill/>
        </p:spPr>
        <p:txBody>
          <a:bodyPr/>
          <a:lstStyle>
            <a:lvl1pPr marL="0" indent="0">
              <a:buNone/>
              <a:defRPr>
                <a:noFill/>
              </a:defRPr>
            </a:lvl1pPr>
          </a:lstStyle>
          <a:p>
            <a:r>
              <a:rPr lang="en-US"/>
              <a:t>Click icon to add picture</a:t>
            </a:r>
            <a:endParaRPr lang="en-PT" dirty="0"/>
          </a:p>
        </p:txBody>
      </p:sp>
      <p:sp>
        <p:nvSpPr>
          <p:cNvPr id="15" name="Text Placeholder 7">
            <a:extLst>
              <a:ext uri="{FF2B5EF4-FFF2-40B4-BE49-F238E27FC236}">
                <a16:creationId xmlns:a16="http://schemas.microsoft.com/office/drawing/2014/main" id="{225BF25A-EAEB-7A47-AF98-B8605EE3A872}"/>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16" name="Title 1">
            <a:extLst>
              <a:ext uri="{FF2B5EF4-FFF2-40B4-BE49-F238E27FC236}">
                <a16:creationId xmlns:a16="http://schemas.microsoft.com/office/drawing/2014/main" id="{9CBB35CE-50C6-0846-8434-DFB962523E3F}"/>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17" name="Text Placeholder 7">
            <a:extLst>
              <a:ext uri="{FF2B5EF4-FFF2-40B4-BE49-F238E27FC236}">
                <a16:creationId xmlns:a16="http://schemas.microsoft.com/office/drawing/2014/main" id="{C8C7F4C6-73A3-514A-94B5-75CF41FA359B}"/>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389745391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0_1_Content Grid 6">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079998" y="2245523"/>
            <a:ext cx="2959200" cy="857533"/>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Based on the storage and processing technologies employed, it is possible to distinguish four distinct phases of IT development.</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080000" y="1726544"/>
            <a:ext cx="2959200" cy="518979"/>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this multiple lines option title</a:t>
            </a:r>
          </a:p>
        </p:txBody>
      </p:sp>
      <p:sp>
        <p:nvSpPr>
          <p:cNvPr id="33" name="Text Placeholder 7">
            <a:extLst>
              <a:ext uri="{FF2B5EF4-FFF2-40B4-BE49-F238E27FC236}">
                <a16:creationId xmlns:a16="http://schemas.microsoft.com/office/drawing/2014/main" id="{A3808C06-B826-5343-B051-30B66A008202}"/>
              </a:ext>
            </a:extLst>
          </p:cNvPr>
          <p:cNvSpPr>
            <a:spLocks noGrp="1"/>
          </p:cNvSpPr>
          <p:nvPr>
            <p:ph type="body" sz="quarter" idx="18" hasCustomPrompt="1"/>
          </p:nvPr>
        </p:nvSpPr>
        <p:spPr>
          <a:xfrm>
            <a:off x="4615200" y="2245523"/>
            <a:ext cx="2959200" cy="857533"/>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Based on the storage and processing technologies employed, it is possible to distinguish four distinct phases of IT development.</a:t>
            </a:r>
          </a:p>
        </p:txBody>
      </p:sp>
      <p:sp>
        <p:nvSpPr>
          <p:cNvPr id="34" name="Text Placeholder 7">
            <a:extLst>
              <a:ext uri="{FF2B5EF4-FFF2-40B4-BE49-F238E27FC236}">
                <a16:creationId xmlns:a16="http://schemas.microsoft.com/office/drawing/2014/main" id="{AA63282C-1AB0-5649-94A0-37AAFE4BD403}"/>
              </a:ext>
            </a:extLst>
          </p:cNvPr>
          <p:cNvSpPr>
            <a:spLocks noGrp="1"/>
          </p:cNvSpPr>
          <p:nvPr>
            <p:ph type="body" sz="quarter" idx="19" hasCustomPrompt="1"/>
          </p:nvPr>
        </p:nvSpPr>
        <p:spPr>
          <a:xfrm>
            <a:off x="4615200" y="1721468"/>
            <a:ext cx="2959200" cy="518979"/>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this multiple lines option title</a:t>
            </a:r>
          </a:p>
        </p:txBody>
      </p:sp>
      <p:sp>
        <p:nvSpPr>
          <p:cNvPr id="39" name="Text Placeholder 7">
            <a:extLst>
              <a:ext uri="{FF2B5EF4-FFF2-40B4-BE49-F238E27FC236}">
                <a16:creationId xmlns:a16="http://schemas.microsoft.com/office/drawing/2014/main" id="{76AE97C1-AEF1-8748-9972-E8866894FA6C}"/>
              </a:ext>
            </a:extLst>
          </p:cNvPr>
          <p:cNvSpPr>
            <a:spLocks noGrp="1"/>
          </p:cNvSpPr>
          <p:nvPr>
            <p:ph type="body" sz="quarter" idx="24" hasCustomPrompt="1"/>
          </p:nvPr>
        </p:nvSpPr>
        <p:spPr>
          <a:xfrm>
            <a:off x="8150400" y="2245523"/>
            <a:ext cx="2959200" cy="857533"/>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Based on the storage and processing technologies employed, it is possible to distinguish four distinct phases of IT development.</a:t>
            </a:r>
          </a:p>
        </p:txBody>
      </p:sp>
      <p:sp>
        <p:nvSpPr>
          <p:cNvPr id="40" name="Text Placeholder 7">
            <a:extLst>
              <a:ext uri="{FF2B5EF4-FFF2-40B4-BE49-F238E27FC236}">
                <a16:creationId xmlns:a16="http://schemas.microsoft.com/office/drawing/2014/main" id="{6703B4E2-4E83-6C40-8311-F8A7ADDD17F4}"/>
              </a:ext>
            </a:extLst>
          </p:cNvPr>
          <p:cNvSpPr>
            <a:spLocks noGrp="1"/>
          </p:cNvSpPr>
          <p:nvPr>
            <p:ph type="body" sz="quarter" idx="25" hasCustomPrompt="1"/>
          </p:nvPr>
        </p:nvSpPr>
        <p:spPr>
          <a:xfrm>
            <a:off x="8150400" y="1721468"/>
            <a:ext cx="2959200" cy="518979"/>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this multiple lines option title</a:t>
            </a:r>
          </a:p>
        </p:txBody>
      </p:sp>
      <p:sp>
        <p:nvSpPr>
          <p:cNvPr id="2" name="Rectangle 1">
            <a:extLst>
              <a:ext uri="{FF2B5EF4-FFF2-40B4-BE49-F238E27FC236}">
                <a16:creationId xmlns:a16="http://schemas.microsoft.com/office/drawing/2014/main" id="{519C6C6D-4AD1-D94F-A7F8-0C696B90B3FD}"/>
              </a:ext>
            </a:extLst>
          </p:cNvPr>
          <p:cNvSpPr/>
          <p:nvPr userDrawn="1"/>
        </p:nvSpPr>
        <p:spPr>
          <a:xfrm>
            <a:off x="1079998" y="1597180"/>
            <a:ext cx="2959200" cy="3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17" name="Rectangle 16">
            <a:extLst>
              <a:ext uri="{FF2B5EF4-FFF2-40B4-BE49-F238E27FC236}">
                <a16:creationId xmlns:a16="http://schemas.microsoft.com/office/drawing/2014/main" id="{74B96CD7-A210-6842-8242-FF15C9F6856E}"/>
              </a:ext>
            </a:extLst>
          </p:cNvPr>
          <p:cNvSpPr/>
          <p:nvPr userDrawn="1"/>
        </p:nvSpPr>
        <p:spPr>
          <a:xfrm>
            <a:off x="4615198" y="1597180"/>
            <a:ext cx="2959200" cy="3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18" name="Rectangle 17">
            <a:extLst>
              <a:ext uri="{FF2B5EF4-FFF2-40B4-BE49-F238E27FC236}">
                <a16:creationId xmlns:a16="http://schemas.microsoft.com/office/drawing/2014/main" id="{B18DB5B3-B5A1-EB41-9AF4-AEF80DF21EE6}"/>
              </a:ext>
            </a:extLst>
          </p:cNvPr>
          <p:cNvSpPr/>
          <p:nvPr userDrawn="1"/>
        </p:nvSpPr>
        <p:spPr>
          <a:xfrm>
            <a:off x="8150398" y="1597180"/>
            <a:ext cx="2959200" cy="3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29" name="Text Placeholder 7">
            <a:extLst>
              <a:ext uri="{FF2B5EF4-FFF2-40B4-BE49-F238E27FC236}">
                <a16:creationId xmlns:a16="http://schemas.microsoft.com/office/drawing/2014/main" id="{6447C4D7-2853-B641-A290-0F4F1C54DAD3}"/>
              </a:ext>
            </a:extLst>
          </p:cNvPr>
          <p:cNvSpPr>
            <a:spLocks noGrp="1"/>
          </p:cNvSpPr>
          <p:nvPr>
            <p:ph type="body" sz="quarter" idx="30" hasCustomPrompt="1"/>
          </p:nvPr>
        </p:nvSpPr>
        <p:spPr>
          <a:xfrm>
            <a:off x="1079996" y="4132586"/>
            <a:ext cx="2959200" cy="857533"/>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Based on the storage and processing technologies employed, it is possible to distinguish four distinct phases of IT development.</a:t>
            </a:r>
          </a:p>
        </p:txBody>
      </p:sp>
      <p:sp>
        <p:nvSpPr>
          <p:cNvPr id="30" name="Text Placeholder 7">
            <a:extLst>
              <a:ext uri="{FF2B5EF4-FFF2-40B4-BE49-F238E27FC236}">
                <a16:creationId xmlns:a16="http://schemas.microsoft.com/office/drawing/2014/main" id="{9EEEDB7B-6845-214B-9A0E-8494146A6E26}"/>
              </a:ext>
            </a:extLst>
          </p:cNvPr>
          <p:cNvSpPr>
            <a:spLocks noGrp="1"/>
          </p:cNvSpPr>
          <p:nvPr>
            <p:ph type="body" sz="quarter" idx="31" hasCustomPrompt="1"/>
          </p:nvPr>
        </p:nvSpPr>
        <p:spPr>
          <a:xfrm>
            <a:off x="1079998" y="3613607"/>
            <a:ext cx="2959200" cy="518979"/>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this multiple lines option title</a:t>
            </a:r>
          </a:p>
        </p:txBody>
      </p:sp>
      <p:sp>
        <p:nvSpPr>
          <p:cNvPr id="31" name="Text Placeholder 7">
            <a:extLst>
              <a:ext uri="{FF2B5EF4-FFF2-40B4-BE49-F238E27FC236}">
                <a16:creationId xmlns:a16="http://schemas.microsoft.com/office/drawing/2014/main" id="{6DE17E62-075A-504D-8851-553C3AA4370E}"/>
              </a:ext>
            </a:extLst>
          </p:cNvPr>
          <p:cNvSpPr>
            <a:spLocks noGrp="1"/>
          </p:cNvSpPr>
          <p:nvPr>
            <p:ph type="body" sz="quarter" idx="32" hasCustomPrompt="1"/>
          </p:nvPr>
        </p:nvSpPr>
        <p:spPr>
          <a:xfrm>
            <a:off x="4615198" y="4132586"/>
            <a:ext cx="2959200" cy="857533"/>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Based on the storage and processing technologies employed, it is possible to distinguish four distinct phases of IT development.</a:t>
            </a:r>
          </a:p>
        </p:txBody>
      </p:sp>
      <p:sp>
        <p:nvSpPr>
          <p:cNvPr id="35" name="Text Placeholder 7">
            <a:extLst>
              <a:ext uri="{FF2B5EF4-FFF2-40B4-BE49-F238E27FC236}">
                <a16:creationId xmlns:a16="http://schemas.microsoft.com/office/drawing/2014/main" id="{354F0F84-4C72-2B45-8421-67AF6C9767C7}"/>
              </a:ext>
            </a:extLst>
          </p:cNvPr>
          <p:cNvSpPr>
            <a:spLocks noGrp="1"/>
          </p:cNvSpPr>
          <p:nvPr>
            <p:ph type="body" sz="quarter" idx="33" hasCustomPrompt="1"/>
          </p:nvPr>
        </p:nvSpPr>
        <p:spPr>
          <a:xfrm>
            <a:off x="4615198" y="3608531"/>
            <a:ext cx="2959200" cy="518979"/>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this multiple lines option title</a:t>
            </a:r>
          </a:p>
        </p:txBody>
      </p:sp>
      <p:sp>
        <p:nvSpPr>
          <p:cNvPr id="36" name="Text Placeholder 7">
            <a:extLst>
              <a:ext uri="{FF2B5EF4-FFF2-40B4-BE49-F238E27FC236}">
                <a16:creationId xmlns:a16="http://schemas.microsoft.com/office/drawing/2014/main" id="{B1EB0EF6-3E97-1C43-AEE5-CAFBB232471D}"/>
              </a:ext>
            </a:extLst>
          </p:cNvPr>
          <p:cNvSpPr>
            <a:spLocks noGrp="1"/>
          </p:cNvSpPr>
          <p:nvPr>
            <p:ph type="body" sz="quarter" idx="34" hasCustomPrompt="1"/>
          </p:nvPr>
        </p:nvSpPr>
        <p:spPr>
          <a:xfrm>
            <a:off x="8150398" y="4132586"/>
            <a:ext cx="2959200" cy="857533"/>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Based on the storage and processing technologies employed, it is possible to distinguish four distinct phases of IT development.</a:t>
            </a:r>
          </a:p>
        </p:txBody>
      </p:sp>
      <p:sp>
        <p:nvSpPr>
          <p:cNvPr id="37" name="Text Placeholder 7">
            <a:extLst>
              <a:ext uri="{FF2B5EF4-FFF2-40B4-BE49-F238E27FC236}">
                <a16:creationId xmlns:a16="http://schemas.microsoft.com/office/drawing/2014/main" id="{D776AAEC-9BBF-4B43-8D9F-3E17E9636C71}"/>
              </a:ext>
            </a:extLst>
          </p:cNvPr>
          <p:cNvSpPr>
            <a:spLocks noGrp="1"/>
          </p:cNvSpPr>
          <p:nvPr>
            <p:ph type="body" sz="quarter" idx="35" hasCustomPrompt="1"/>
          </p:nvPr>
        </p:nvSpPr>
        <p:spPr>
          <a:xfrm>
            <a:off x="8150398" y="3608531"/>
            <a:ext cx="2959200" cy="518979"/>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this multiple lines option title</a:t>
            </a:r>
          </a:p>
        </p:txBody>
      </p:sp>
      <p:sp>
        <p:nvSpPr>
          <p:cNvPr id="41" name="Rectangle 40">
            <a:extLst>
              <a:ext uri="{FF2B5EF4-FFF2-40B4-BE49-F238E27FC236}">
                <a16:creationId xmlns:a16="http://schemas.microsoft.com/office/drawing/2014/main" id="{E70FE203-75C7-4441-A66D-4D9B7D69B4F9}"/>
              </a:ext>
            </a:extLst>
          </p:cNvPr>
          <p:cNvSpPr/>
          <p:nvPr userDrawn="1"/>
        </p:nvSpPr>
        <p:spPr>
          <a:xfrm>
            <a:off x="1079996" y="3484243"/>
            <a:ext cx="2959200" cy="3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42" name="Rectangle 41">
            <a:extLst>
              <a:ext uri="{FF2B5EF4-FFF2-40B4-BE49-F238E27FC236}">
                <a16:creationId xmlns:a16="http://schemas.microsoft.com/office/drawing/2014/main" id="{FA0D017E-D97C-8642-8A03-2950DADD2ECE}"/>
              </a:ext>
            </a:extLst>
          </p:cNvPr>
          <p:cNvSpPr/>
          <p:nvPr userDrawn="1"/>
        </p:nvSpPr>
        <p:spPr>
          <a:xfrm>
            <a:off x="4615196" y="3484243"/>
            <a:ext cx="2959200" cy="3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43" name="Rectangle 42">
            <a:extLst>
              <a:ext uri="{FF2B5EF4-FFF2-40B4-BE49-F238E27FC236}">
                <a16:creationId xmlns:a16="http://schemas.microsoft.com/office/drawing/2014/main" id="{22A51CC3-64A0-CB48-91FD-0188311BF8AA}"/>
              </a:ext>
            </a:extLst>
          </p:cNvPr>
          <p:cNvSpPr/>
          <p:nvPr userDrawn="1"/>
        </p:nvSpPr>
        <p:spPr>
          <a:xfrm>
            <a:off x="8150396" y="3484243"/>
            <a:ext cx="2959200" cy="3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25" name="Text Placeholder 7">
            <a:extLst>
              <a:ext uri="{FF2B5EF4-FFF2-40B4-BE49-F238E27FC236}">
                <a16:creationId xmlns:a16="http://schemas.microsoft.com/office/drawing/2014/main" id="{28B56567-6174-3741-8E0E-21503601854A}"/>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26" name="Title 1">
            <a:extLst>
              <a:ext uri="{FF2B5EF4-FFF2-40B4-BE49-F238E27FC236}">
                <a16:creationId xmlns:a16="http://schemas.microsoft.com/office/drawing/2014/main" id="{7DC6060D-667D-C24D-A32A-F6C74E8CC0E8}"/>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27" name="Text Placeholder 7">
            <a:extLst>
              <a:ext uri="{FF2B5EF4-FFF2-40B4-BE49-F238E27FC236}">
                <a16:creationId xmlns:a16="http://schemas.microsoft.com/office/drawing/2014/main" id="{4403707B-0BC6-FA48-B11C-B3E36110D2BF}"/>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121877080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0_2_Content Grid 4">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079998" y="2245523"/>
            <a:ext cx="4726800" cy="857533"/>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In this context, it is the current state of humanity's knowledge of how to combine resources to produce desired products, to solve problems, </a:t>
            </a:r>
            <a:r>
              <a:rPr lang="en-GB" dirty="0" err="1"/>
              <a:t>fulfill</a:t>
            </a:r>
            <a:r>
              <a:rPr lang="en-GB" dirty="0"/>
              <a:t> needs, or satisfy wants; it includes technical methods, skills, processes, techniques, tools and raw materials.</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080000" y="1726544"/>
            <a:ext cx="4726800" cy="518979"/>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The word "technology" can also be used to refer to a collection of techniques</a:t>
            </a:r>
          </a:p>
        </p:txBody>
      </p:sp>
      <p:sp>
        <p:nvSpPr>
          <p:cNvPr id="2" name="Rectangle 1">
            <a:extLst>
              <a:ext uri="{FF2B5EF4-FFF2-40B4-BE49-F238E27FC236}">
                <a16:creationId xmlns:a16="http://schemas.microsoft.com/office/drawing/2014/main" id="{519C6C6D-4AD1-D94F-A7F8-0C696B90B3FD}"/>
              </a:ext>
            </a:extLst>
          </p:cNvPr>
          <p:cNvSpPr/>
          <p:nvPr userDrawn="1"/>
        </p:nvSpPr>
        <p:spPr>
          <a:xfrm>
            <a:off x="1079998" y="1597180"/>
            <a:ext cx="4726800" cy="3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29" name="Text Placeholder 7">
            <a:extLst>
              <a:ext uri="{FF2B5EF4-FFF2-40B4-BE49-F238E27FC236}">
                <a16:creationId xmlns:a16="http://schemas.microsoft.com/office/drawing/2014/main" id="{6447C4D7-2853-B641-A290-0F4F1C54DAD3}"/>
              </a:ext>
            </a:extLst>
          </p:cNvPr>
          <p:cNvSpPr>
            <a:spLocks noGrp="1"/>
          </p:cNvSpPr>
          <p:nvPr>
            <p:ph type="body" sz="quarter" idx="30" hasCustomPrompt="1"/>
          </p:nvPr>
        </p:nvSpPr>
        <p:spPr>
          <a:xfrm>
            <a:off x="1079996" y="4132586"/>
            <a:ext cx="4726800" cy="857533"/>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In this context, it is the current state of humanity's knowledge of how to combine resources to produce desired products, to solve problems, </a:t>
            </a:r>
            <a:r>
              <a:rPr lang="en-GB" dirty="0" err="1"/>
              <a:t>fulfill</a:t>
            </a:r>
            <a:r>
              <a:rPr lang="en-GB" dirty="0"/>
              <a:t> needs, or satisfy wants; it includes technical methods, skills, processes, techniques, tools and raw materials.</a:t>
            </a:r>
          </a:p>
        </p:txBody>
      </p:sp>
      <p:sp>
        <p:nvSpPr>
          <p:cNvPr id="30" name="Text Placeholder 7">
            <a:extLst>
              <a:ext uri="{FF2B5EF4-FFF2-40B4-BE49-F238E27FC236}">
                <a16:creationId xmlns:a16="http://schemas.microsoft.com/office/drawing/2014/main" id="{9EEEDB7B-6845-214B-9A0E-8494146A6E26}"/>
              </a:ext>
            </a:extLst>
          </p:cNvPr>
          <p:cNvSpPr>
            <a:spLocks noGrp="1"/>
          </p:cNvSpPr>
          <p:nvPr>
            <p:ph type="body" sz="quarter" idx="31" hasCustomPrompt="1"/>
          </p:nvPr>
        </p:nvSpPr>
        <p:spPr>
          <a:xfrm>
            <a:off x="1079998" y="3613607"/>
            <a:ext cx="4726800" cy="518979"/>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The word "technology" can also be used to refer to a collection of techniques</a:t>
            </a:r>
          </a:p>
        </p:txBody>
      </p:sp>
      <p:sp>
        <p:nvSpPr>
          <p:cNvPr id="41" name="Rectangle 40">
            <a:extLst>
              <a:ext uri="{FF2B5EF4-FFF2-40B4-BE49-F238E27FC236}">
                <a16:creationId xmlns:a16="http://schemas.microsoft.com/office/drawing/2014/main" id="{E70FE203-75C7-4441-A66D-4D9B7D69B4F9}"/>
              </a:ext>
            </a:extLst>
          </p:cNvPr>
          <p:cNvSpPr/>
          <p:nvPr userDrawn="1"/>
        </p:nvSpPr>
        <p:spPr>
          <a:xfrm>
            <a:off x="1079996" y="3484243"/>
            <a:ext cx="4726800" cy="3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25" name="Text Placeholder 7">
            <a:extLst>
              <a:ext uri="{FF2B5EF4-FFF2-40B4-BE49-F238E27FC236}">
                <a16:creationId xmlns:a16="http://schemas.microsoft.com/office/drawing/2014/main" id="{A2C398D9-63EB-CF4A-9948-12B38BFB1B92}"/>
              </a:ext>
            </a:extLst>
          </p:cNvPr>
          <p:cNvSpPr>
            <a:spLocks noGrp="1"/>
          </p:cNvSpPr>
          <p:nvPr>
            <p:ph type="body" sz="quarter" idx="32" hasCustomPrompt="1"/>
          </p:nvPr>
        </p:nvSpPr>
        <p:spPr>
          <a:xfrm>
            <a:off x="6382796" y="2245523"/>
            <a:ext cx="4726800" cy="857533"/>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In this context, it is the current state of humanity's knowledge of how to combine resources to produce desired products, to solve problems, </a:t>
            </a:r>
            <a:r>
              <a:rPr lang="en-GB" dirty="0" err="1"/>
              <a:t>fulfill</a:t>
            </a:r>
            <a:r>
              <a:rPr lang="en-GB" dirty="0"/>
              <a:t> needs, or satisfy wants; it includes technical methods, skills, processes, techniques, tools and raw materials.</a:t>
            </a:r>
          </a:p>
        </p:txBody>
      </p:sp>
      <p:sp>
        <p:nvSpPr>
          <p:cNvPr id="26" name="Text Placeholder 7">
            <a:extLst>
              <a:ext uri="{FF2B5EF4-FFF2-40B4-BE49-F238E27FC236}">
                <a16:creationId xmlns:a16="http://schemas.microsoft.com/office/drawing/2014/main" id="{32694D55-9A3A-884B-BD19-2288DE1FADE0}"/>
              </a:ext>
            </a:extLst>
          </p:cNvPr>
          <p:cNvSpPr>
            <a:spLocks noGrp="1"/>
          </p:cNvSpPr>
          <p:nvPr>
            <p:ph type="body" sz="quarter" idx="33" hasCustomPrompt="1"/>
          </p:nvPr>
        </p:nvSpPr>
        <p:spPr>
          <a:xfrm>
            <a:off x="6382798" y="1726544"/>
            <a:ext cx="4726800" cy="518979"/>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The word "technology" can also be used to refer to a collection of techniques</a:t>
            </a:r>
          </a:p>
        </p:txBody>
      </p:sp>
      <p:sp>
        <p:nvSpPr>
          <p:cNvPr id="27" name="Rectangle 26">
            <a:extLst>
              <a:ext uri="{FF2B5EF4-FFF2-40B4-BE49-F238E27FC236}">
                <a16:creationId xmlns:a16="http://schemas.microsoft.com/office/drawing/2014/main" id="{7BCC5D30-B1E9-A341-B81B-D994ED074EE3}"/>
              </a:ext>
            </a:extLst>
          </p:cNvPr>
          <p:cNvSpPr/>
          <p:nvPr userDrawn="1"/>
        </p:nvSpPr>
        <p:spPr>
          <a:xfrm>
            <a:off x="6382796" y="1595960"/>
            <a:ext cx="4726800" cy="3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28" name="Text Placeholder 7">
            <a:extLst>
              <a:ext uri="{FF2B5EF4-FFF2-40B4-BE49-F238E27FC236}">
                <a16:creationId xmlns:a16="http://schemas.microsoft.com/office/drawing/2014/main" id="{F9B3C98A-B3B3-124C-9DE4-3316578ECEFB}"/>
              </a:ext>
            </a:extLst>
          </p:cNvPr>
          <p:cNvSpPr>
            <a:spLocks noGrp="1"/>
          </p:cNvSpPr>
          <p:nvPr>
            <p:ph type="body" sz="quarter" idx="34" hasCustomPrompt="1"/>
          </p:nvPr>
        </p:nvSpPr>
        <p:spPr>
          <a:xfrm>
            <a:off x="6382794" y="4132586"/>
            <a:ext cx="4726800" cy="857533"/>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In this context, it is the current state of humanity's knowledge of how to combine resources to produce desired products, to solve problems, </a:t>
            </a:r>
            <a:r>
              <a:rPr lang="en-GB" dirty="0" err="1"/>
              <a:t>fulfill</a:t>
            </a:r>
            <a:r>
              <a:rPr lang="en-GB" dirty="0"/>
              <a:t> needs, or satisfy wants; it includes technical methods, skills, processes, techniques, tools and raw materials.</a:t>
            </a:r>
          </a:p>
        </p:txBody>
      </p:sp>
      <p:sp>
        <p:nvSpPr>
          <p:cNvPr id="32" name="Text Placeholder 7">
            <a:extLst>
              <a:ext uri="{FF2B5EF4-FFF2-40B4-BE49-F238E27FC236}">
                <a16:creationId xmlns:a16="http://schemas.microsoft.com/office/drawing/2014/main" id="{748293B1-8961-5143-A89F-1AC3C960A340}"/>
              </a:ext>
            </a:extLst>
          </p:cNvPr>
          <p:cNvSpPr>
            <a:spLocks noGrp="1"/>
          </p:cNvSpPr>
          <p:nvPr>
            <p:ph type="body" sz="quarter" idx="35" hasCustomPrompt="1"/>
          </p:nvPr>
        </p:nvSpPr>
        <p:spPr>
          <a:xfrm>
            <a:off x="6382796" y="3613607"/>
            <a:ext cx="4726800" cy="518979"/>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The word "technology" can also be used to refer to a collection of techniques</a:t>
            </a:r>
          </a:p>
        </p:txBody>
      </p:sp>
      <p:sp>
        <p:nvSpPr>
          <p:cNvPr id="38" name="Rectangle 37">
            <a:extLst>
              <a:ext uri="{FF2B5EF4-FFF2-40B4-BE49-F238E27FC236}">
                <a16:creationId xmlns:a16="http://schemas.microsoft.com/office/drawing/2014/main" id="{A56803FD-895D-284D-821A-5702C6D5B89E}"/>
              </a:ext>
            </a:extLst>
          </p:cNvPr>
          <p:cNvSpPr/>
          <p:nvPr userDrawn="1"/>
        </p:nvSpPr>
        <p:spPr>
          <a:xfrm>
            <a:off x="6382794" y="3484243"/>
            <a:ext cx="4726800" cy="3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19" name="Text Placeholder 7">
            <a:extLst>
              <a:ext uri="{FF2B5EF4-FFF2-40B4-BE49-F238E27FC236}">
                <a16:creationId xmlns:a16="http://schemas.microsoft.com/office/drawing/2014/main" id="{AFAA0023-01B5-6341-8AA6-0576079490A4}"/>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20" name="Title 1">
            <a:extLst>
              <a:ext uri="{FF2B5EF4-FFF2-40B4-BE49-F238E27FC236}">
                <a16:creationId xmlns:a16="http://schemas.microsoft.com/office/drawing/2014/main" id="{4ACC2BB1-332C-3E41-A029-B76CD243CBA4}"/>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21" name="Text Placeholder 7">
            <a:extLst>
              <a:ext uri="{FF2B5EF4-FFF2-40B4-BE49-F238E27FC236}">
                <a16:creationId xmlns:a16="http://schemas.microsoft.com/office/drawing/2014/main" id="{7B82F30B-06B0-CD4E-B176-E73384D8D12E}"/>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165546857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1_1_Info Table 3 Columns">
    <p:bg>
      <p:bgPr>
        <a:solidFill>
          <a:schemeClr val="bg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3494186" y="1755524"/>
            <a:ext cx="2570400" cy="834995"/>
          </a:xfrm>
          <a:prstGeom prst="rect">
            <a:avLst/>
          </a:prstGeom>
          <a:solidFill>
            <a:srgbClr val="D1F5EA"/>
          </a:solidFill>
        </p:spPr>
        <p:txBody>
          <a:bodyPr lIns="180000" tIns="180000" rIns="180000" bIns="144000" anchor="t">
            <a:spAutoFit/>
          </a:bodyPr>
          <a:lstStyle>
            <a:lvl1pPr marL="0" indent="0">
              <a:lnSpc>
                <a:spcPct val="100000"/>
              </a:lnSpc>
              <a:buNone/>
              <a:defRPr sz="1100" b="1" i="0">
                <a:solidFill>
                  <a:schemeClr val="tx1"/>
                </a:solidFill>
                <a:latin typeface="Equip Extended" panose="02000503030000020004" pitchFamily="2" charset="77"/>
              </a:defRPr>
            </a:lvl1pPr>
          </a:lstStyle>
          <a:p>
            <a:pPr lvl="0"/>
            <a:r>
              <a:rPr lang="en-GB" dirty="0"/>
              <a:t>The word "technology" can also be used to refer to a collection of techniques</a:t>
            </a:r>
          </a:p>
        </p:txBody>
      </p:sp>
      <p:sp>
        <p:nvSpPr>
          <p:cNvPr id="2" name="Rectangle 1">
            <a:extLst>
              <a:ext uri="{FF2B5EF4-FFF2-40B4-BE49-F238E27FC236}">
                <a16:creationId xmlns:a16="http://schemas.microsoft.com/office/drawing/2014/main" id="{519C6C6D-4AD1-D94F-A7F8-0C696B90B3FD}"/>
              </a:ext>
            </a:extLst>
          </p:cNvPr>
          <p:cNvSpPr/>
          <p:nvPr userDrawn="1"/>
        </p:nvSpPr>
        <p:spPr>
          <a:xfrm>
            <a:off x="3494186" y="1760771"/>
            <a:ext cx="2570400" cy="3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20" name="Text Placeholder 22">
            <a:extLst>
              <a:ext uri="{FF2B5EF4-FFF2-40B4-BE49-F238E27FC236}">
                <a16:creationId xmlns:a16="http://schemas.microsoft.com/office/drawing/2014/main" id="{BBB37DEF-BE80-004C-A791-E44D6ED0CDAF}"/>
              </a:ext>
            </a:extLst>
          </p:cNvPr>
          <p:cNvSpPr>
            <a:spLocks noGrp="1"/>
          </p:cNvSpPr>
          <p:nvPr>
            <p:ph type="body" sz="quarter" idx="32" hasCustomPrompt="1"/>
          </p:nvPr>
        </p:nvSpPr>
        <p:spPr>
          <a:xfrm>
            <a:off x="622800" y="1934653"/>
            <a:ext cx="2570400" cy="369332"/>
          </a:xfrm>
        </p:spPr>
        <p:txBody>
          <a:bodyPr wrap="square" anchor="b">
            <a:spAutoFit/>
          </a:bodyPr>
          <a:lstStyle>
            <a:lvl1pPr marL="0" indent="0">
              <a:lnSpc>
                <a:spcPct val="100000"/>
              </a:lnSpc>
              <a:buNone/>
              <a:defRPr sz="1800" b="1" i="0">
                <a:solidFill>
                  <a:srgbClr val="060320"/>
                </a:solidFill>
                <a:latin typeface="Equip Extended" panose="02000503030000020004" pitchFamily="2" charset="77"/>
              </a:defRPr>
            </a:lvl1pPr>
          </a:lstStyle>
          <a:p>
            <a:r>
              <a:rPr lang="en-GB" dirty="0"/>
              <a:t>Edit headline</a:t>
            </a:r>
            <a:endParaRPr lang="en-PT" dirty="0"/>
          </a:p>
        </p:txBody>
      </p:sp>
      <p:sp>
        <p:nvSpPr>
          <p:cNvPr id="19" name="Text Placeholder 7">
            <a:extLst>
              <a:ext uri="{FF2B5EF4-FFF2-40B4-BE49-F238E27FC236}">
                <a16:creationId xmlns:a16="http://schemas.microsoft.com/office/drawing/2014/main" id="{01FD2405-E850-EC47-ABD7-20D650145DCB}"/>
              </a:ext>
            </a:extLst>
          </p:cNvPr>
          <p:cNvSpPr>
            <a:spLocks noGrp="1"/>
          </p:cNvSpPr>
          <p:nvPr>
            <p:ph type="body" sz="quarter" idx="31" hasCustomPrompt="1"/>
          </p:nvPr>
        </p:nvSpPr>
        <p:spPr>
          <a:xfrm>
            <a:off x="622215" y="1760771"/>
            <a:ext cx="2570400" cy="303536"/>
          </a:xfrm>
          <a:prstGeom prst="rect">
            <a:avLst/>
          </a:prstGeom>
        </p:spPr>
        <p:txBody>
          <a:bodyPr wrap="square" tIns="72000" numCol="1" spcCol="720000" anchor="t">
            <a:spAutoFit/>
          </a:bodyPr>
          <a:lstStyle>
            <a:lvl1pPr marL="0" indent="0">
              <a:lnSpc>
                <a:spcPct val="100000"/>
              </a:lnSpc>
              <a:buFont typeface="Arial" panose="020B0604020202020204" pitchFamily="34" charset="0"/>
              <a:buNone/>
              <a:defRPr sz="1200" b="0" i="0">
                <a:solidFill>
                  <a:srgbClr val="060320"/>
                </a:solidFill>
                <a:latin typeface="Equip Extended Light" panose="02000503000000020004" pitchFamily="2" charset="77"/>
              </a:defRPr>
            </a:lvl1pPr>
          </a:lstStyle>
          <a:p>
            <a:pPr lvl="0"/>
            <a:r>
              <a:rPr lang="en-GB" dirty="0"/>
              <a:t>Edit subtitle</a:t>
            </a:r>
          </a:p>
        </p:txBody>
      </p:sp>
      <p:sp>
        <p:nvSpPr>
          <p:cNvPr id="22" name="Text Placeholder 7">
            <a:extLst>
              <a:ext uri="{FF2B5EF4-FFF2-40B4-BE49-F238E27FC236}">
                <a16:creationId xmlns:a16="http://schemas.microsoft.com/office/drawing/2014/main" id="{F0CF970B-D76A-D440-BA36-F06442274375}"/>
              </a:ext>
            </a:extLst>
          </p:cNvPr>
          <p:cNvSpPr>
            <a:spLocks noGrp="1"/>
          </p:cNvSpPr>
          <p:nvPr>
            <p:ph type="body" sz="quarter" idx="33" hasCustomPrompt="1"/>
          </p:nvPr>
        </p:nvSpPr>
        <p:spPr>
          <a:xfrm>
            <a:off x="3494186" y="2590519"/>
            <a:ext cx="2570400" cy="2998800"/>
          </a:xfrm>
          <a:prstGeom prst="rect">
            <a:avLst/>
          </a:prstGeom>
          <a:solidFill>
            <a:srgbClr val="D1F5EA"/>
          </a:solidFill>
        </p:spPr>
        <p:txBody>
          <a:bodyPr lIns="180000" tIns="180000" rIns="180000" bIns="144000" anchor="t">
            <a:noAutofit/>
          </a:bodyPr>
          <a:lstStyle>
            <a:lvl1pPr marL="171450" indent="-171450">
              <a:lnSpc>
                <a:spcPct val="100000"/>
              </a:lnSpc>
              <a:buFont typeface="Arial" panose="020B0604020202020204" pitchFamily="34" charset="0"/>
              <a:buChar char="•"/>
              <a:defRPr sz="1100" b="0" i="0">
                <a:solidFill>
                  <a:schemeClr val="tx1"/>
                </a:solidFill>
                <a:latin typeface="Equip Light" panose="02000503000000020004" pitchFamily="2" charset="77"/>
              </a:defRPr>
            </a:lvl1pPr>
          </a:lstStyle>
          <a:p>
            <a:pPr lvl="0"/>
            <a:r>
              <a:rPr lang="en-GB" dirty="0"/>
              <a:t>Option 1</a:t>
            </a:r>
          </a:p>
          <a:p>
            <a:pPr lvl="0"/>
            <a:r>
              <a:rPr lang="en-GB" dirty="0"/>
              <a:t>Option 2</a:t>
            </a:r>
          </a:p>
          <a:p>
            <a:pPr lvl="0"/>
            <a:r>
              <a:rPr lang="en-GB" dirty="0"/>
              <a:t>Option 3</a:t>
            </a:r>
          </a:p>
          <a:p>
            <a:pPr lvl="0"/>
            <a:r>
              <a:rPr lang="en-GB" dirty="0"/>
              <a:t>Option 4</a:t>
            </a:r>
          </a:p>
        </p:txBody>
      </p:sp>
      <p:sp>
        <p:nvSpPr>
          <p:cNvPr id="23" name="Text Placeholder 7">
            <a:extLst>
              <a:ext uri="{FF2B5EF4-FFF2-40B4-BE49-F238E27FC236}">
                <a16:creationId xmlns:a16="http://schemas.microsoft.com/office/drawing/2014/main" id="{0CEA904A-B014-3746-B053-76099188B5F8}"/>
              </a:ext>
            </a:extLst>
          </p:cNvPr>
          <p:cNvSpPr>
            <a:spLocks noGrp="1"/>
          </p:cNvSpPr>
          <p:nvPr>
            <p:ph type="body" sz="quarter" idx="34" hasCustomPrompt="1"/>
          </p:nvPr>
        </p:nvSpPr>
        <p:spPr>
          <a:xfrm>
            <a:off x="6208586" y="1755524"/>
            <a:ext cx="2570400" cy="834995"/>
          </a:xfrm>
          <a:prstGeom prst="rect">
            <a:avLst/>
          </a:prstGeom>
          <a:solidFill>
            <a:srgbClr val="EFF1F4"/>
          </a:solidFill>
        </p:spPr>
        <p:txBody>
          <a:bodyPr lIns="180000" tIns="180000" rIns="180000" bIns="144000" anchor="t">
            <a:spAutoFit/>
          </a:bodyPr>
          <a:lstStyle>
            <a:lvl1pPr marL="0" indent="0">
              <a:lnSpc>
                <a:spcPct val="100000"/>
              </a:lnSpc>
              <a:buNone/>
              <a:defRPr sz="1100" b="1" i="0">
                <a:solidFill>
                  <a:srgbClr val="8893A5"/>
                </a:solidFill>
                <a:latin typeface="Equip Extended" panose="02000503030000020004" pitchFamily="2" charset="77"/>
              </a:defRPr>
            </a:lvl1pPr>
          </a:lstStyle>
          <a:p>
            <a:pPr lvl="0"/>
            <a:r>
              <a:rPr lang="en-GB" dirty="0"/>
              <a:t>The word "technology" can also be used to refer to a collection of techniques</a:t>
            </a:r>
          </a:p>
        </p:txBody>
      </p:sp>
      <p:sp>
        <p:nvSpPr>
          <p:cNvPr id="24" name="Rectangle 23">
            <a:extLst>
              <a:ext uri="{FF2B5EF4-FFF2-40B4-BE49-F238E27FC236}">
                <a16:creationId xmlns:a16="http://schemas.microsoft.com/office/drawing/2014/main" id="{F6C7E600-C0F0-0A4E-8CB7-632160C0C134}"/>
              </a:ext>
            </a:extLst>
          </p:cNvPr>
          <p:cNvSpPr/>
          <p:nvPr userDrawn="1"/>
        </p:nvSpPr>
        <p:spPr>
          <a:xfrm>
            <a:off x="6208586" y="1760771"/>
            <a:ext cx="2570400" cy="36000"/>
          </a:xfrm>
          <a:prstGeom prst="rect">
            <a:avLst/>
          </a:prstGeom>
          <a:solidFill>
            <a:srgbClr val="8594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31" name="Text Placeholder 7">
            <a:extLst>
              <a:ext uri="{FF2B5EF4-FFF2-40B4-BE49-F238E27FC236}">
                <a16:creationId xmlns:a16="http://schemas.microsoft.com/office/drawing/2014/main" id="{679F772A-C55B-574E-9E34-F6F01DB230C3}"/>
              </a:ext>
            </a:extLst>
          </p:cNvPr>
          <p:cNvSpPr>
            <a:spLocks noGrp="1"/>
          </p:cNvSpPr>
          <p:nvPr>
            <p:ph type="body" sz="quarter" idx="35" hasCustomPrompt="1"/>
          </p:nvPr>
        </p:nvSpPr>
        <p:spPr>
          <a:xfrm>
            <a:off x="6208586" y="2590519"/>
            <a:ext cx="2570400" cy="2998800"/>
          </a:xfrm>
          <a:prstGeom prst="rect">
            <a:avLst/>
          </a:prstGeom>
          <a:solidFill>
            <a:srgbClr val="EFF1F4"/>
          </a:solidFill>
        </p:spPr>
        <p:txBody>
          <a:bodyPr lIns="180000" tIns="180000" rIns="180000" bIns="144000" anchor="t">
            <a:noAutofit/>
          </a:bodyPr>
          <a:lstStyle>
            <a:lvl1pPr marL="171450" indent="-171450">
              <a:lnSpc>
                <a:spcPct val="100000"/>
              </a:lnSpc>
              <a:buClr>
                <a:srgbClr val="8693A7"/>
              </a:buClr>
              <a:buFont typeface="Arial" panose="020B0604020202020204" pitchFamily="34" charset="0"/>
              <a:buChar char="•"/>
              <a:defRPr sz="1100" b="0" i="0">
                <a:solidFill>
                  <a:srgbClr val="8594A7"/>
                </a:solidFill>
                <a:latin typeface="Equip Light" panose="02000503000000020004" pitchFamily="2" charset="77"/>
              </a:defRPr>
            </a:lvl1pPr>
          </a:lstStyle>
          <a:p>
            <a:pPr lvl="0"/>
            <a:r>
              <a:rPr lang="en-GB" dirty="0"/>
              <a:t>Option 1</a:t>
            </a:r>
          </a:p>
          <a:p>
            <a:pPr lvl="0"/>
            <a:r>
              <a:rPr lang="en-GB" dirty="0"/>
              <a:t>Option 2</a:t>
            </a:r>
          </a:p>
          <a:p>
            <a:pPr lvl="0"/>
            <a:r>
              <a:rPr lang="en-GB" dirty="0"/>
              <a:t>Option 3</a:t>
            </a:r>
          </a:p>
          <a:p>
            <a:pPr lvl="0"/>
            <a:r>
              <a:rPr lang="en-GB" dirty="0"/>
              <a:t>Option 4</a:t>
            </a:r>
          </a:p>
        </p:txBody>
      </p:sp>
      <p:sp>
        <p:nvSpPr>
          <p:cNvPr id="33" name="Text Placeholder 7">
            <a:extLst>
              <a:ext uri="{FF2B5EF4-FFF2-40B4-BE49-F238E27FC236}">
                <a16:creationId xmlns:a16="http://schemas.microsoft.com/office/drawing/2014/main" id="{C1047E55-6114-6A4D-811D-E749F327667F}"/>
              </a:ext>
            </a:extLst>
          </p:cNvPr>
          <p:cNvSpPr>
            <a:spLocks noGrp="1"/>
          </p:cNvSpPr>
          <p:nvPr>
            <p:ph type="body" sz="quarter" idx="36" hasCustomPrompt="1"/>
          </p:nvPr>
        </p:nvSpPr>
        <p:spPr>
          <a:xfrm>
            <a:off x="8922986" y="1755524"/>
            <a:ext cx="2570400" cy="834995"/>
          </a:xfrm>
          <a:prstGeom prst="rect">
            <a:avLst/>
          </a:prstGeom>
          <a:solidFill>
            <a:srgbClr val="EFF1F4"/>
          </a:solidFill>
        </p:spPr>
        <p:txBody>
          <a:bodyPr lIns="180000" tIns="180000" rIns="180000" bIns="144000" anchor="t">
            <a:spAutoFit/>
          </a:bodyPr>
          <a:lstStyle>
            <a:lvl1pPr marL="0" indent="0">
              <a:lnSpc>
                <a:spcPct val="100000"/>
              </a:lnSpc>
              <a:buNone/>
              <a:defRPr sz="1100" b="1" i="0">
                <a:solidFill>
                  <a:srgbClr val="8594A7"/>
                </a:solidFill>
                <a:latin typeface="Equip Extended" panose="02000503030000020004" pitchFamily="2" charset="77"/>
              </a:defRPr>
            </a:lvl1pPr>
          </a:lstStyle>
          <a:p>
            <a:pPr lvl="0"/>
            <a:r>
              <a:rPr lang="en-GB" dirty="0"/>
              <a:t>The word "technology" can also be used to refer to a collection of techniques</a:t>
            </a:r>
          </a:p>
        </p:txBody>
      </p:sp>
      <p:sp>
        <p:nvSpPr>
          <p:cNvPr id="34" name="Rectangle 33">
            <a:extLst>
              <a:ext uri="{FF2B5EF4-FFF2-40B4-BE49-F238E27FC236}">
                <a16:creationId xmlns:a16="http://schemas.microsoft.com/office/drawing/2014/main" id="{7B019608-8F82-0747-A9C1-40CCBA0A59AB}"/>
              </a:ext>
            </a:extLst>
          </p:cNvPr>
          <p:cNvSpPr/>
          <p:nvPr userDrawn="1"/>
        </p:nvSpPr>
        <p:spPr>
          <a:xfrm>
            <a:off x="8922986" y="1760771"/>
            <a:ext cx="2570400" cy="36000"/>
          </a:xfrm>
          <a:prstGeom prst="rect">
            <a:avLst/>
          </a:prstGeom>
          <a:solidFill>
            <a:srgbClr val="8594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35" name="Text Placeholder 7">
            <a:extLst>
              <a:ext uri="{FF2B5EF4-FFF2-40B4-BE49-F238E27FC236}">
                <a16:creationId xmlns:a16="http://schemas.microsoft.com/office/drawing/2014/main" id="{70CC261A-E3CD-8547-B4FB-51AE5DD6D404}"/>
              </a:ext>
            </a:extLst>
          </p:cNvPr>
          <p:cNvSpPr>
            <a:spLocks noGrp="1"/>
          </p:cNvSpPr>
          <p:nvPr>
            <p:ph type="body" sz="quarter" idx="37" hasCustomPrompt="1"/>
          </p:nvPr>
        </p:nvSpPr>
        <p:spPr>
          <a:xfrm>
            <a:off x="8922986" y="2590519"/>
            <a:ext cx="2570400" cy="2998800"/>
          </a:xfrm>
          <a:prstGeom prst="rect">
            <a:avLst/>
          </a:prstGeom>
          <a:solidFill>
            <a:srgbClr val="EFF1F4"/>
          </a:solidFill>
        </p:spPr>
        <p:txBody>
          <a:bodyPr lIns="180000" tIns="180000" rIns="180000" bIns="144000" anchor="t">
            <a:noAutofit/>
          </a:bodyPr>
          <a:lstStyle>
            <a:lvl1pPr marL="171450" indent="-171450">
              <a:lnSpc>
                <a:spcPct val="100000"/>
              </a:lnSpc>
              <a:buClr>
                <a:srgbClr val="8693A7"/>
              </a:buClr>
              <a:buFont typeface="Arial" panose="020B0604020202020204" pitchFamily="34" charset="0"/>
              <a:buChar char="•"/>
              <a:defRPr sz="1100" b="0" i="0">
                <a:solidFill>
                  <a:srgbClr val="8594A7"/>
                </a:solidFill>
                <a:latin typeface="Equip Light" panose="02000503000000020004" pitchFamily="2" charset="77"/>
              </a:defRPr>
            </a:lvl1pPr>
          </a:lstStyle>
          <a:p>
            <a:pPr lvl="0"/>
            <a:r>
              <a:rPr lang="en-GB" dirty="0"/>
              <a:t>Option 1</a:t>
            </a:r>
          </a:p>
          <a:p>
            <a:pPr lvl="0"/>
            <a:r>
              <a:rPr lang="en-GB" dirty="0"/>
              <a:t>Option 2</a:t>
            </a:r>
          </a:p>
          <a:p>
            <a:pPr lvl="0"/>
            <a:r>
              <a:rPr lang="en-GB" dirty="0"/>
              <a:t>Option 3</a:t>
            </a:r>
          </a:p>
          <a:p>
            <a:pPr lvl="0"/>
            <a:r>
              <a:rPr lang="en-GB" dirty="0"/>
              <a:t>Option 4</a:t>
            </a:r>
          </a:p>
        </p:txBody>
      </p:sp>
      <p:sp>
        <p:nvSpPr>
          <p:cNvPr id="17" name="Text Placeholder 7">
            <a:extLst>
              <a:ext uri="{FF2B5EF4-FFF2-40B4-BE49-F238E27FC236}">
                <a16:creationId xmlns:a16="http://schemas.microsoft.com/office/drawing/2014/main" id="{E06D7953-ED67-374B-8B1C-AD763AE91353}"/>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18" name="Title 1">
            <a:extLst>
              <a:ext uri="{FF2B5EF4-FFF2-40B4-BE49-F238E27FC236}">
                <a16:creationId xmlns:a16="http://schemas.microsoft.com/office/drawing/2014/main" id="{A11B7837-FE26-4548-865D-628042780859}"/>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21" name="Text Placeholder 7">
            <a:extLst>
              <a:ext uri="{FF2B5EF4-FFF2-40B4-BE49-F238E27FC236}">
                <a16:creationId xmlns:a16="http://schemas.microsoft.com/office/drawing/2014/main" id="{C8B928B9-686C-7849-B277-36F4A8B6D997}"/>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201696471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1_1_Compare">
    <p:bg>
      <p:bgPr>
        <a:solidFill>
          <a:schemeClr val="bg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20" name="Text Placeholder 7">
            <a:extLst>
              <a:ext uri="{FF2B5EF4-FFF2-40B4-BE49-F238E27FC236}">
                <a16:creationId xmlns:a16="http://schemas.microsoft.com/office/drawing/2014/main" id="{0714DED2-2161-5F44-92C1-5B14851F68E8}"/>
              </a:ext>
            </a:extLst>
          </p:cNvPr>
          <p:cNvSpPr>
            <a:spLocks noGrp="1"/>
          </p:cNvSpPr>
          <p:nvPr>
            <p:ph type="body" sz="quarter" idx="31" hasCustomPrompt="1"/>
          </p:nvPr>
        </p:nvSpPr>
        <p:spPr>
          <a:xfrm>
            <a:off x="622215" y="2153053"/>
            <a:ext cx="4338000" cy="395869"/>
          </a:xfrm>
          <a:prstGeom prst="rect">
            <a:avLst/>
          </a:prstGeom>
        </p:spPr>
        <p:txBody>
          <a:bodyPr wrap="square" tIns="72000" numCol="1" spcCol="720000" anchor="t">
            <a:spAutoFit/>
          </a:bodyPr>
          <a:lstStyle>
            <a:lvl1pPr marL="0" indent="0">
              <a:lnSpc>
                <a:spcPct val="100000"/>
              </a:lnSpc>
              <a:buFont typeface="Arial" panose="020B0604020202020204" pitchFamily="34" charset="0"/>
              <a:buNone/>
              <a:defRPr sz="1800" b="0" i="0">
                <a:solidFill>
                  <a:schemeClr val="tx1"/>
                </a:solidFill>
                <a:latin typeface="Equip Extended" panose="02000503030000020004" pitchFamily="2" charset="77"/>
              </a:defRPr>
            </a:lvl1pPr>
          </a:lstStyle>
          <a:p>
            <a:pPr lvl="0"/>
            <a:r>
              <a:rPr lang="en-GB" dirty="0"/>
              <a:t>Edit description</a:t>
            </a:r>
          </a:p>
        </p:txBody>
      </p:sp>
      <p:pic>
        <p:nvPicPr>
          <p:cNvPr id="21" name="r1Asset 2.png" descr="r1Asset 2.png">
            <a:extLst>
              <a:ext uri="{FF2B5EF4-FFF2-40B4-BE49-F238E27FC236}">
                <a16:creationId xmlns:a16="http://schemas.microsoft.com/office/drawing/2014/main" id="{99C7C0EE-E1E7-724D-97B0-ED5987EC7475}"/>
              </a:ext>
            </a:extLst>
          </p:cNvPr>
          <p:cNvPicPr>
            <a:picLocks noChangeAspect="1"/>
          </p:cNvPicPr>
          <p:nvPr userDrawn="1"/>
        </p:nvPicPr>
        <p:blipFill>
          <a:blip r:embed="rId4"/>
          <a:stretch>
            <a:fillRect/>
          </a:stretch>
        </p:blipFill>
        <p:spPr>
          <a:xfrm rot="16692">
            <a:off x="8079122" y="1651243"/>
            <a:ext cx="1036144" cy="85114"/>
          </a:xfrm>
          <a:prstGeom prst="rect">
            <a:avLst/>
          </a:prstGeom>
          <a:ln w="12700">
            <a:miter lim="400000"/>
          </a:ln>
        </p:spPr>
      </p:pic>
      <p:sp>
        <p:nvSpPr>
          <p:cNvPr id="22" name="Text Placeholder 7">
            <a:extLst>
              <a:ext uri="{FF2B5EF4-FFF2-40B4-BE49-F238E27FC236}">
                <a16:creationId xmlns:a16="http://schemas.microsoft.com/office/drawing/2014/main" id="{D4C39B6E-C352-0F4E-82D0-149345319966}"/>
              </a:ext>
            </a:extLst>
          </p:cNvPr>
          <p:cNvSpPr>
            <a:spLocks noGrp="1"/>
          </p:cNvSpPr>
          <p:nvPr>
            <p:ph type="body" sz="quarter" idx="32" hasCustomPrompt="1"/>
          </p:nvPr>
        </p:nvSpPr>
        <p:spPr>
          <a:xfrm>
            <a:off x="6993386" y="983284"/>
            <a:ext cx="3240000" cy="334313"/>
          </a:xfrm>
          <a:prstGeom prst="rect">
            <a:avLst/>
          </a:prstGeom>
        </p:spPr>
        <p:txBody>
          <a:bodyPr wrap="square" tIns="72000" numCol="1" spcCol="720000" anchor="t">
            <a:spAutoFit/>
          </a:bodyPr>
          <a:lstStyle>
            <a:lvl1pPr marL="0" indent="0" algn="ctr">
              <a:lnSpc>
                <a:spcPct val="100000"/>
              </a:lnSpc>
              <a:buFont typeface="Arial" panose="020B0604020202020204" pitchFamily="34" charset="0"/>
              <a:buNone/>
              <a:defRPr sz="1400" b="0" i="0">
                <a:solidFill>
                  <a:schemeClr val="tx1"/>
                </a:solidFill>
                <a:latin typeface="Equip Light" panose="02000503000000020004" pitchFamily="2" charset="77"/>
              </a:defRPr>
            </a:lvl1pPr>
          </a:lstStyle>
          <a:p>
            <a:pPr lvl="0"/>
            <a:r>
              <a:rPr lang="en-GB" dirty="0"/>
              <a:t>Edit description</a:t>
            </a:r>
          </a:p>
        </p:txBody>
      </p:sp>
      <p:sp>
        <p:nvSpPr>
          <p:cNvPr id="31" name="Text Placeholder 7">
            <a:extLst>
              <a:ext uri="{FF2B5EF4-FFF2-40B4-BE49-F238E27FC236}">
                <a16:creationId xmlns:a16="http://schemas.microsoft.com/office/drawing/2014/main" id="{6E42A130-2E6F-CE48-9410-7FB484837826}"/>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39" name="Text Placeholder 7">
            <a:extLst>
              <a:ext uri="{FF2B5EF4-FFF2-40B4-BE49-F238E27FC236}">
                <a16:creationId xmlns:a16="http://schemas.microsoft.com/office/drawing/2014/main" id="{2C3E78E0-393F-274D-86D6-1FA2571F0610}"/>
              </a:ext>
            </a:extLst>
          </p:cNvPr>
          <p:cNvSpPr>
            <a:spLocks noGrp="1"/>
          </p:cNvSpPr>
          <p:nvPr>
            <p:ph type="body" sz="quarter" idx="33" hasCustomPrompt="1"/>
          </p:nvPr>
        </p:nvSpPr>
        <p:spPr>
          <a:xfrm>
            <a:off x="5679386" y="2153052"/>
            <a:ext cx="2934000" cy="792000"/>
          </a:xfrm>
          <a:prstGeom prst="rect">
            <a:avLst/>
          </a:prstGeom>
          <a:solidFill>
            <a:srgbClr val="0C294D"/>
          </a:solidFill>
        </p:spPr>
        <p:txBody>
          <a:bodyPr wrap="square" tIns="72000" numCol="1" spcCol="720000" anchor="ctr">
            <a:noAutofit/>
          </a:bodyPr>
          <a:lstStyle>
            <a:lvl1pPr marL="0" indent="0" algn="ctr">
              <a:lnSpc>
                <a:spcPct val="100000"/>
              </a:lnSpc>
              <a:buFont typeface="Arial" panose="020B0604020202020204" pitchFamily="34" charset="0"/>
              <a:buNone/>
              <a:defRPr sz="1200" b="0" i="0">
                <a:solidFill>
                  <a:schemeClr val="bg1"/>
                </a:solidFill>
                <a:latin typeface="Equip Extended" panose="02000503030000020004" pitchFamily="2" charset="77"/>
              </a:defRPr>
            </a:lvl1pPr>
          </a:lstStyle>
          <a:p>
            <a:pPr lvl="0"/>
            <a:r>
              <a:rPr lang="en-GB" dirty="0"/>
              <a:t>Edit description</a:t>
            </a:r>
          </a:p>
        </p:txBody>
      </p:sp>
      <p:sp>
        <p:nvSpPr>
          <p:cNvPr id="40" name="Text Placeholder 7">
            <a:extLst>
              <a:ext uri="{FF2B5EF4-FFF2-40B4-BE49-F238E27FC236}">
                <a16:creationId xmlns:a16="http://schemas.microsoft.com/office/drawing/2014/main" id="{75B144BD-DF32-7446-A774-515B3F46C51A}"/>
              </a:ext>
            </a:extLst>
          </p:cNvPr>
          <p:cNvSpPr>
            <a:spLocks noGrp="1"/>
          </p:cNvSpPr>
          <p:nvPr>
            <p:ph type="body" sz="quarter" idx="34" hasCustomPrompt="1"/>
          </p:nvPr>
        </p:nvSpPr>
        <p:spPr>
          <a:xfrm>
            <a:off x="8613386" y="2153052"/>
            <a:ext cx="2880000" cy="792000"/>
          </a:xfrm>
          <a:prstGeom prst="rect">
            <a:avLst/>
          </a:prstGeom>
          <a:solidFill>
            <a:srgbClr val="D1F6EA"/>
          </a:solidFill>
        </p:spPr>
        <p:txBody>
          <a:bodyPr wrap="square" tIns="72000" numCol="1" spcCol="720000" anchor="ctr">
            <a:noAutofit/>
          </a:bodyPr>
          <a:lstStyle>
            <a:lvl1pPr marL="0" indent="0" algn="ctr">
              <a:lnSpc>
                <a:spcPct val="100000"/>
              </a:lnSpc>
              <a:buFont typeface="Arial" panose="020B0604020202020204" pitchFamily="34" charset="0"/>
              <a:buNone/>
              <a:defRPr sz="1200" b="0" i="0">
                <a:solidFill>
                  <a:schemeClr val="tx1"/>
                </a:solidFill>
                <a:latin typeface="Equip Extended" panose="02000503030000020004" pitchFamily="2" charset="77"/>
              </a:defRPr>
            </a:lvl1pPr>
          </a:lstStyle>
          <a:p>
            <a:pPr lvl="0"/>
            <a:r>
              <a:rPr lang="en-GB" dirty="0"/>
              <a:t>Edit description</a:t>
            </a:r>
          </a:p>
        </p:txBody>
      </p:sp>
      <p:sp>
        <p:nvSpPr>
          <p:cNvPr id="43" name="Text Placeholder 7">
            <a:extLst>
              <a:ext uri="{FF2B5EF4-FFF2-40B4-BE49-F238E27FC236}">
                <a16:creationId xmlns:a16="http://schemas.microsoft.com/office/drawing/2014/main" id="{AFEA1CF0-CF8B-7C45-98E1-BE94C243BDA7}"/>
              </a:ext>
            </a:extLst>
          </p:cNvPr>
          <p:cNvSpPr>
            <a:spLocks noGrp="1"/>
          </p:cNvSpPr>
          <p:nvPr>
            <p:ph type="body" sz="quarter" idx="36" hasCustomPrompt="1"/>
          </p:nvPr>
        </p:nvSpPr>
        <p:spPr>
          <a:xfrm>
            <a:off x="5679385" y="3067456"/>
            <a:ext cx="2934000" cy="792000"/>
          </a:xfrm>
          <a:prstGeom prst="rect">
            <a:avLst/>
          </a:prstGeom>
          <a:solidFill>
            <a:srgbClr val="005565"/>
          </a:solidFill>
        </p:spPr>
        <p:txBody>
          <a:bodyPr wrap="square" tIns="72000" numCol="1" spcCol="720000" anchor="ctr">
            <a:noAutofit/>
          </a:bodyPr>
          <a:lstStyle>
            <a:lvl1pPr marL="0" indent="0" algn="ctr">
              <a:lnSpc>
                <a:spcPct val="100000"/>
              </a:lnSpc>
              <a:buFont typeface="Arial" panose="020B0604020202020204" pitchFamily="34" charset="0"/>
              <a:buNone/>
              <a:defRPr sz="1200" b="0" i="0">
                <a:solidFill>
                  <a:schemeClr val="bg1"/>
                </a:solidFill>
                <a:latin typeface="Equip Extended" panose="02000503030000020004" pitchFamily="2" charset="77"/>
              </a:defRPr>
            </a:lvl1pPr>
          </a:lstStyle>
          <a:p>
            <a:pPr lvl="0"/>
            <a:r>
              <a:rPr lang="en-GB" dirty="0"/>
              <a:t>Edit description</a:t>
            </a:r>
          </a:p>
        </p:txBody>
      </p:sp>
      <p:sp>
        <p:nvSpPr>
          <p:cNvPr id="44" name="Text Placeholder 7">
            <a:extLst>
              <a:ext uri="{FF2B5EF4-FFF2-40B4-BE49-F238E27FC236}">
                <a16:creationId xmlns:a16="http://schemas.microsoft.com/office/drawing/2014/main" id="{8CB68FB8-0491-0C48-A147-91A0B1C11319}"/>
              </a:ext>
            </a:extLst>
          </p:cNvPr>
          <p:cNvSpPr>
            <a:spLocks noGrp="1"/>
          </p:cNvSpPr>
          <p:nvPr>
            <p:ph type="body" sz="quarter" idx="37" hasCustomPrompt="1"/>
          </p:nvPr>
        </p:nvSpPr>
        <p:spPr>
          <a:xfrm>
            <a:off x="8560800" y="3067456"/>
            <a:ext cx="2934000" cy="792000"/>
          </a:xfrm>
          <a:prstGeom prst="rect">
            <a:avLst/>
          </a:prstGeom>
          <a:solidFill>
            <a:srgbClr val="D1F6EA"/>
          </a:solidFill>
        </p:spPr>
        <p:txBody>
          <a:bodyPr wrap="square" tIns="72000" numCol="1" spcCol="720000" anchor="ctr">
            <a:noAutofit/>
          </a:bodyPr>
          <a:lstStyle>
            <a:lvl1pPr marL="0" indent="0" algn="ctr">
              <a:lnSpc>
                <a:spcPct val="100000"/>
              </a:lnSpc>
              <a:buFont typeface="Arial" panose="020B0604020202020204" pitchFamily="34" charset="0"/>
              <a:buNone/>
              <a:defRPr sz="1200" b="0" i="0">
                <a:solidFill>
                  <a:schemeClr val="tx1"/>
                </a:solidFill>
                <a:latin typeface="Equip Extended" panose="02000503030000020004" pitchFamily="2" charset="77"/>
              </a:defRPr>
            </a:lvl1pPr>
          </a:lstStyle>
          <a:p>
            <a:pPr lvl="0"/>
            <a:r>
              <a:rPr lang="en-GB" dirty="0"/>
              <a:t>Edit description</a:t>
            </a:r>
          </a:p>
        </p:txBody>
      </p:sp>
      <p:sp>
        <p:nvSpPr>
          <p:cNvPr id="49" name="Text Placeholder 7">
            <a:extLst>
              <a:ext uri="{FF2B5EF4-FFF2-40B4-BE49-F238E27FC236}">
                <a16:creationId xmlns:a16="http://schemas.microsoft.com/office/drawing/2014/main" id="{0EA55065-BEA9-854D-96EA-0864C0EEAEDD}"/>
              </a:ext>
            </a:extLst>
          </p:cNvPr>
          <p:cNvSpPr>
            <a:spLocks noGrp="1"/>
          </p:cNvSpPr>
          <p:nvPr>
            <p:ph type="body" sz="quarter" idx="39" hasCustomPrompt="1"/>
          </p:nvPr>
        </p:nvSpPr>
        <p:spPr>
          <a:xfrm>
            <a:off x="5679385" y="3981860"/>
            <a:ext cx="2934000" cy="792000"/>
          </a:xfrm>
          <a:prstGeom prst="rect">
            <a:avLst/>
          </a:prstGeom>
          <a:solidFill>
            <a:srgbClr val="00827C"/>
          </a:solidFill>
        </p:spPr>
        <p:txBody>
          <a:bodyPr wrap="square" tIns="72000" numCol="1" spcCol="720000" anchor="ctr">
            <a:noAutofit/>
          </a:bodyPr>
          <a:lstStyle>
            <a:lvl1pPr marL="0" indent="0" algn="ctr">
              <a:lnSpc>
                <a:spcPct val="100000"/>
              </a:lnSpc>
              <a:buFont typeface="Arial" panose="020B0604020202020204" pitchFamily="34" charset="0"/>
              <a:buNone/>
              <a:defRPr sz="1200" b="0" i="0">
                <a:solidFill>
                  <a:schemeClr val="bg1"/>
                </a:solidFill>
                <a:latin typeface="Equip Extended" panose="02000503030000020004" pitchFamily="2" charset="77"/>
              </a:defRPr>
            </a:lvl1pPr>
          </a:lstStyle>
          <a:p>
            <a:pPr lvl="0"/>
            <a:r>
              <a:rPr lang="en-GB" dirty="0"/>
              <a:t>Edit description</a:t>
            </a:r>
          </a:p>
        </p:txBody>
      </p:sp>
      <p:sp>
        <p:nvSpPr>
          <p:cNvPr id="50" name="Text Placeholder 7">
            <a:extLst>
              <a:ext uri="{FF2B5EF4-FFF2-40B4-BE49-F238E27FC236}">
                <a16:creationId xmlns:a16="http://schemas.microsoft.com/office/drawing/2014/main" id="{A0E99508-C6C5-AD41-BDF8-E368F4DD156C}"/>
              </a:ext>
            </a:extLst>
          </p:cNvPr>
          <p:cNvSpPr>
            <a:spLocks noGrp="1"/>
          </p:cNvSpPr>
          <p:nvPr>
            <p:ph type="body" sz="quarter" idx="40" hasCustomPrompt="1"/>
          </p:nvPr>
        </p:nvSpPr>
        <p:spPr>
          <a:xfrm>
            <a:off x="8560800" y="3981860"/>
            <a:ext cx="2934000" cy="792000"/>
          </a:xfrm>
          <a:prstGeom prst="rect">
            <a:avLst/>
          </a:prstGeom>
          <a:solidFill>
            <a:srgbClr val="D1F6EA"/>
          </a:solidFill>
        </p:spPr>
        <p:txBody>
          <a:bodyPr wrap="square" tIns="72000" numCol="1" spcCol="720000" anchor="ctr">
            <a:noAutofit/>
          </a:bodyPr>
          <a:lstStyle>
            <a:lvl1pPr marL="0" indent="0" algn="ctr">
              <a:lnSpc>
                <a:spcPct val="100000"/>
              </a:lnSpc>
              <a:buFont typeface="Arial" panose="020B0604020202020204" pitchFamily="34" charset="0"/>
              <a:buNone/>
              <a:defRPr sz="1200" b="0" i="0">
                <a:solidFill>
                  <a:schemeClr val="tx1"/>
                </a:solidFill>
                <a:latin typeface="Equip Extended" panose="02000503030000020004" pitchFamily="2" charset="77"/>
              </a:defRPr>
            </a:lvl1pPr>
          </a:lstStyle>
          <a:p>
            <a:pPr lvl="0"/>
            <a:r>
              <a:rPr lang="en-GB" dirty="0"/>
              <a:t>Edit description</a:t>
            </a:r>
          </a:p>
        </p:txBody>
      </p:sp>
      <p:sp>
        <p:nvSpPr>
          <p:cNvPr id="53" name="Text Placeholder 7">
            <a:extLst>
              <a:ext uri="{FF2B5EF4-FFF2-40B4-BE49-F238E27FC236}">
                <a16:creationId xmlns:a16="http://schemas.microsoft.com/office/drawing/2014/main" id="{48ABF11D-9DAF-5440-8B39-8A165F464FD2}"/>
              </a:ext>
            </a:extLst>
          </p:cNvPr>
          <p:cNvSpPr>
            <a:spLocks noGrp="1"/>
          </p:cNvSpPr>
          <p:nvPr>
            <p:ph type="body" sz="quarter" idx="42" hasCustomPrompt="1"/>
          </p:nvPr>
        </p:nvSpPr>
        <p:spPr>
          <a:xfrm>
            <a:off x="5679385" y="4896264"/>
            <a:ext cx="2934000" cy="792000"/>
          </a:xfrm>
          <a:prstGeom prst="rect">
            <a:avLst/>
          </a:prstGeom>
          <a:solidFill>
            <a:srgbClr val="00AE93"/>
          </a:solidFill>
        </p:spPr>
        <p:txBody>
          <a:bodyPr wrap="square" tIns="72000" numCol="1" spcCol="720000" anchor="ctr">
            <a:noAutofit/>
          </a:bodyPr>
          <a:lstStyle>
            <a:lvl1pPr marL="0" indent="0" algn="ctr">
              <a:lnSpc>
                <a:spcPct val="100000"/>
              </a:lnSpc>
              <a:buFont typeface="Arial" panose="020B0604020202020204" pitchFamily="34" charset="0"/>
              <a:buNone/>
              <a:defRPr sz="1200" b="0" i="0">
                <a:solidFill>
                  <a:schemeClr val="bg1"/>
                </a:solidFill>
                <a:latin typeface="Equip Extended" panose="02000503030000020004" pitchFamily="2" charset="77"/>
              </a:defRPr>
            </a:lvl1pPr>
          </a:lstStyle>
          <a:p>
            <a:pPr lvl="0"/>
            <a:r>
              <a:rPr lang="en-GB" dirty="0"/>
              <a:t>Edit description</a:t>
            </a:r>
          </a:p>
        </p:txBody>
      </p:sp>
      <p:sp>
        <p:nvSpPr>
          <p:cNvPr id="54" name="Text Placeholder 7">
            <a:extLst>
              <a:ext uri="{FF2B5EF4-FFF2-40B4-BE49-F238E27FC236}">
                <a16:creationId xmlns:a16="http://schemas.microsoft.com/office/drawing/2014/main" id="{9677DE9D-2501-444A-9FCD-D4F0A339AC8D}"/>
              </a:ext>
            </a:extLst>
          </p:cNvPr>
          <p:cNvSpPr>
            <a:spLocks noGrp="1"/>
          </p:cNvSpPr>
          <p:nvPr>
            <p:ph type="body" sz="quarter" idx="43" hasCustomPrompt="1"/>
          </p:nvPr>
        </p:nvSpPr>
        <p:spPr>
          <a:xfrm>
            <a:off x="8560800" y="4896264"/>
            <a:ext cx="2934000" cy="792000"/>
          </a:xfrm>
          <a:prstGeom prst="rect">
            <a:avLst/>
          </a:prstGeom>
          <a:solidFill>
            <a:srgbClr val="D1F6EA"/>
          </a:solidFill>
        </p:spPr>
        <p:txBody>
          <a:bodyPr wrap="square" tIns="72000" numCol="1" spcCol="720000" anchor="ctr">
            <a:noAutofit/>
          </a:bodyPr>
          <a:lstStyle>
            <a:lvl1pPr marL="0" indent="0" algn="ctr">
              <a:lnSpc>
                <a:spcPct val="100000"/>
              </a:lnSpc>
              <a:buFont typeface="Arial" panose="020B0604020202020204" pitchFamily="34" charset="0"/>
              <a:buNone/>
              <a:defRPr sz="1200" b="0" i="0">
                <a:solidFill>
                  <a:schemeClr val="tx1"/>
                </a:solidFill>
                <a:latin typeface="Equip Extended" panose="02000503030000020004" pitchFamily="2" charset="77"/>
              </a:defRPr>
            </a:lvl1pPr>
          </a:lstStyle>
          <a:p>
            <a:pPr lvl="0"/>
            <a:r>
              <a:rPr lang="en-GB" dirty="0"/>
              <a:t>Edit description</a:t>
            </a:r>
          </a:p>
        </p:txBody>
      </p:sp>
      <p:sp>
        <p:nvSpPr>
          <p:cNvPr id="57" name="Title 1">
            <a:extLst>
              <a:ext uri="{FF2B5EF4-FFF2-40B4-BE49-F238E27FC236}">
                <a16:creationId xmlns:a16="http://schemas.microsoft.com/office/drawing/2014/main" id="{C0356F5A-298E-1E4F-8A80-AEECD94E44E0}"/>
              </a:ext>
            </a:extLst>
          </p:cNvPr>
          <p:cNvSpPr>
            <a:spLocks noGrp="1"/>
          </p:cNvSpPr>
          <p:nvPr>
            <p:ph type="title" hasCustomPrompt="1"/>
          </p:nvPr>
        </p:nvSpPr>
        <p:spPr>
          <a:xfrm>
            <a:off x="626400" y="481125"/>
            <a:ext cx="4333814" cy="488201"/>
          </a:xfrm>
          <a:prstGeom prst="rect">
            <a:avLst/>
          </a:prstGeom>
        </p:spPr>
        <p:txBody>
          <a:bodyPr wrap="square" tIns="72000" anchor="t">
            <a:spAutoFit/>
          </a:bodyPr>
          <a:lstStyle>
            <a:lvl1pPr>
              <a:lnSpc>
                <a:spcPct val="100000"/>
              </a:lnSpc>
              <a:defRPr sz="2400" b="1" i="0">
                <a:solidFill>
                  <a:schemeClr val="tx1"/>
                </a:solidFill>
                <a:latin typeface="Equip Extended" panose="02000503030000020004" pitchFamily="2" charset="77"/>
              </a:defRPr>
            </a:lvl1pPr>
          </a:lstStyle>
          <a:p>
            <a:r>
              <a:rPr lang="en-GB" dirty="0"/>
              <a:t>Edit title</a:t>
            </a:r>
            <a:endParaRPr lang="en-PT" dirty="0"/>
          </a:p>
        </p:txBody>
      </p:sp>
      <p:sp>
        <p:nvSpPr>
          <p:cNvPr id="58" name="Text Placeholder 7">
            <a:extLst>
              <a:ext uri="{FF2B5EF4-FFF2-40B4-BE49-F238E27FC236}">
                <a16:creationId xmlns:a16="http://schemas.microsoft.com/office/drawing/2014/main" id="{67D5818A-2247-974B-9F65-E972B302B00C}"/>
              </a:ext>
            </a:extLst>
          </p:cNvPr>
          <p:cNvSpPr>
            <a:spLocks noGrp="1"/>
          </p:cNvSpPr>
          <p:nvPr>
            <p:ph type="body" sz="quarter" idx="29" hasCustomPrompt="1"/>
          </p:nvPr>
        </p:nvSpPr>
        <p:spPr>
          <a:xfrm>
            <a:off x="626401" y="930188"/>
            <a:ext cx="4333814" cy="365091"/>
          </a:xfrm>
          <a:prstGeom prst="rect">
            <a:avLst/>
          </a:prstGeom>
        </p:spPr>
        <p:txBody>
          <a:bodyPr wrap="square" tIns="72000" anchor="t">
            <a:spAutoFit/>
          </a:bodyPr>
          <a:lstStyle>
            <a:lvl1pPr marL="0" indent="0">
              <a:lnSpc>
                <a:spcPct val="100000"/>
              </a:lnSpc>
              <a:buNone/>
              <a:defRPr sz="1600" b="0" i="0">
                <a:solidFill>
                  <a:schemeClr val="tx1"/>
                </a:solidFill>
                <a:latin typeface="Equip Extended Light" panose="02000503000000020004" pitchFamily="2" charset="77"/>
              </a:defRPr>
            </a:lvl1pPr>
          </a:lstStyle>
          <a:p>
            <a:pPr lvl="0"/>
            <a:r>
              <a:rPr lang="en-GB" dirty="0"/>
              <a:t>Edit subtitle</a:t>
            </a:r>
          </a:p>
        </p:txBody>
      </p:sp>
      <p:sp>
        <p:nvSpPr>
          <p:cNvPr id="59" name="Text Placeholder 7">
            <a:extLst>
              <a:ext uri="{FF2B5EF4-FFF2-40B4-BE49-F238E27FC236}">
                <a16:creationId xmlns:a16="http://schemas.microsoft.com/office/drawing/2014/main" id="{E27AFBE8-0396-9444-919D-54BF4ACA73AE}"/>
              </a:ext>
            </a:extLst>
          </p:cNvPr>
          <p:cNvSpPr>
            <a:spLocks noGrp="1"/>
          </p:cNvSpPr>
          <p:nvPr>
            <p:ph type="body" sz="quarter" idx="35" hasCustomPrompt="1"/>
          </p:nvPr>
        </p:nvSpPr>
        <p:spPr>
          <a:xfrm>
            <a:off x="8236800" y="2225052"/>
            <a:ext cx="648000" cy="643225"/>
          </a:xfrm>
          <a:prstGeom prst="ellipse">
            <a:avLst/>
          </a:prstGeom>
          <a:solidFill>
            <a:schemeClr val="tx2"/>
          </a:solidFill>
        </p:spPr>
        <p:txBody>
          <a:bodyPr wrap="none" tIns="72000" numCol="1" spcCol="720000" anchor="ctr" anchorCtr="0">
            <a:noAutofit/>
          </a:bodyPr>
          <a:lstStyle>
            <a:lvl1pPr marL="0" indent="0" algn="ctr">
              <a:lnSpc>
                <a:spcPct val="100000"/>
              </a:lnSpc>
              <a:buFont typeface="Arial" panose="020B0604020202020204" pitchFamily="34" charset="0"/>
              <a:buNone/>
              <a:defRPr sz="1100" b="0" i="1">
                <a:solidFill>
                  <a:schemeClr val="bg1"/>
                </a:solidFill>
                <a:latin typeface="Equip" panose="02000503030000020004" pitchFamily="2" charset="77"/>
              </a:defRPr>
            </a:lvl1pPr>
          </a:lstStyle>
          <a:p>
            <a:pPr lvl="0"/>
            <a:r>
              <a:rPr lang="en-GB" dirty="0"/>
              <a:t>Over</a:t>
            </a:r>
          </a:p>
        </p:txBody>
      </p:sp>
      <p:sp>
        <p:nvSpPr>
          <p:cNvPr id="60" name="Text Placeholder 7">
            <a:extLst>
              <a:ext uri="{FF2B5EF4-FFF2-40B4-BE49-F238E27FC236}">
                <a16:creationId xmlns:a16="http://schemas.microsoft.com/office/drawing/2014/main" id="{F61821AA-302A-9944-ACB0-C3BEEFF95619}"/>
              </a:ext>
            </a:extLst>
          </p:cNvPr>
          <p:cNvSpPr>
            <a:spLocks noGrp="1"/>
          </p:cNvSpPr>
          <p:nvPr>
            <p:ph type="body" sz="quarter" idx="44" hasCustomPrompt="1"/>
          </p:nvPr>
        </p:nvSpPr>
        <p:spPr>
          <a:xfrm>
            <a:off x="8236800" y="3140439"/>
            <a:ext cx="648000" cy="643225"/>
          </a:xfrm>
          <a:prstGeom prst="ellipse">
            <a:avLst/>
          </a:prstGeom>
          <a:solidFill>
            <a:schemeClr val="tx2"/>
          </a:solidFill>
        </p:spPr>
        <p:txBody>
          <a:bodyPr wrap="none" tIns="72000" numCol="1" spcCol="720000" anchor="ctr" anchorCtr="0">
            <a:noAutofit/>
          </a:bodyPr>
          <a:lstStyle>
            <a:lvl1pPr marL="0" indent="0" algn="ctr">
              <a:lnSpc>
                <a:spcPct val="100000"/>
              </a:lnSpc>
              <a:buFont typeface="Arial" panose="020B0604020202020204" pitchFamily="34" charset="0"/>
              <a:buNone/>
              <a:defRPr sz="1100" b="0" i="1">
                <a:solidFill>
                  <a:schemeClr val="bg1"/>
                </a:solidFill>
                <a:latin typeface="Equip" panose="02000503030000020004" pitchFamily="2" charset="77"/>
              </a:defRPr>
            </a:lvl1pPr>
          </a:lstStyle>
          <a:p>
            <a:pPr lvl="0"/>
            <a:r>
              <a:rPr lang="en-GB" dirty="0"/>
              <a:t>Over</a:t>
            </a:r>
          </a:p>
        </p:txBody>
      </p:sp>
      <p:sp>
        <p:nvSpPr>
          <p:cNvPr id="61" name="Text Placeholder 7">
            <a:extLst>
              <a:ext uri="{FF2B5EF4-FFF2-40B4-BE49-F238E27FC236}">
                <a16:creationId xmlns:a16="http://schemas.microsoft.com/office/drawing/2014/main" id="{A761C271-209A-CB4A-8CE6-9EC6EC5D5DA3}"/>
              </a:ext>
            </a:extLst>
          </p:cNvPr>
          <p:cNvSpPr>
            <a:spLocks noGrp="1"/>
          </p:cNvSpPr>
          <p:nvPr>
            <p:ph type="body" sz="quarter" idx="45" hasCustomPrompt="1"/>
          </p:nvPr>
        </p:nvSpPr>
        <p:spPr>
          <a:xfrm>
            <a:off x="8236800" y="4056247"/>
            <a:ext cx="648000" cy="643225"/>
          </a:xfrm>
          <a:prstGeom prst="ellipse">
            <a:avLst/>
          </a:prstGeom>
          <a:solidFill>
            <a:schemeClr val="tx2"/>
          </a:solidFill>
        </p:spPr>
        <p:txBody>
          <a:bodyPr wrap="none" tIns="72000" numCol="1" spcCol="720000" anchor="ctr" anchorCtr="0">
            <a:noAutofit/>
          </a:bodyPr>
          <a:lstStyle>
            <a:lvl1pPr marL="0" indent="0" algn="ctr">
              <a:lnSpc>
                <a:spcPct val="100000"/>
              </a:lnSpc>
              <a:buFont typeface="Arial" panose="020B0604020202020204" pitchFamily="34" charset="0"/>
              <a:buNone/>
              <a:defRPr sz="1100" b="0" i="1">
                <a:solidFill>
                  <a:schemeClr val="bg1"/>
                </a:solidFill>
                <a:latin typeface="Equip" panose="02000503030000020004" pitchFamily="2" charset="77"/>
              </a:defRPr>
            </a:lvl1pPr>
          </a:lstStyle>
          <a:p>
            <a:pPr lvl="0"/>
            <a:r>
              <a:rPr lang="en-GB" dirty="0"/>
              <a:t>Over</a:t>
            </a:r>
          </a:p>
        </p:txBody>
      </p:sp>
      <p:sp>
        <p:nvSpPr>
          <p:cNvPr id="62" name="Text Placeholder 7">
            <a:extLst>
              <a:ext uri="{FF2B5EF4-FFF2-40B4-BE49-F238E27FC236}">
                <a16:creationId xmlns:a16="http://schemas.microsoft.com/office/drawing/2014/main" id="{F3D16181-B31F-1245-8E9F-D5471F4CBD4E}"/>
              </a:ext>
            </a:extLst>
          </p:cNvPr>
          <p:cNvSpPr>
            <a:spLocks noGrp="1"/>
          </p:cNvSpPr>
          <p:nvPr>
            <p:ph type="body" sz="quarter" idx="46" hasCustomPrompt="1"/>
          </p:nvPr>
        </p:nvSpPr>
        <p:spPr>
          <a:xfrm>
            <a:off x="8236800" y="4970651"/>
            <a:ext cx="648000" cy="643225"/>
          </a:xfrm>
          <a:prstGeom prst="ellipse">
            <a:avLst/>
          </a:prstGeom>
          <a:solidFill>
            <a:schemeClr val="tx2"/>
          </a:solidFill>
        </p:spPr>
        <p:txBody>
          <a:bodyPr wrap="none" tIns="72000" numCol="1" spcCol="720000" anchor="ctr" anchorCtr="0">
            <a:noAutofit/>
          </a:bodyPr>
          <a:lstStyle>
            <a:lvl1pPr marL="0" indent="0" algn="ctr">
              <a:lnSpc>
                <a:spcPct val="100000"/>
              </a:lnSpc>
              <a:buFont typeface="Arial" panose="020B0604020202020204" pitchFamily="34" charset="0"/>
              <a:buNone/>
              <a:defRPr sz="1100" b="0" i="1">
                <a:solidFill>
                  <a:schemeClr val="bg1"/>
                </a:solidFill>
                <a:latin typeface="Equip" panose="02000503030000020004" pitchFamily="2" charset="77"/>
              </a:defRPr>
            </a:lvl1pPr>
          </a:lstStyle>
          <a:p>
            <a:pPr lvl="0"/>
            <a:r>
              <a:rPr lang="en-GB" dirty="0"/>
              <a:t>Over</a:t>
            </a:r>
          </a:p>
        </p:txBody>
      </p:sp>
    </p:spTree>
    <p:extLst>
      <p:ext uri="{BB962C8B-B14F-4D97-AF65-F5344CB8AC3E}">
        <p14:creationId xmlns:p14="http://schemas.microsoft.com/office/powerpoint/2010/main" val="21894391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2_1_Quotes Blue">
    <p:bg>
      <p:bgPr>
        <a:solidFill>
          <a:srgbClr val="09294D"/>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943997" y="3769143"/>
            <a:ext cx="2797200" cy="303536"/>
          </a:xfrm>
          <a:prstGeom prst="rect">
            <a:avLst/>
          </a:prstGeom>
        </p:spPr>
        <p:txBody>
          <a:bodyPr wrap="square" tIns="72000" anchor="t">
            <a:spAutoFit/>
          </a:bodyPr>
          <a:lstStyle>
            <a:lvl1pPr marL="0" indent="0">
              <a:lnSpc>
                <a:spcPct val="100000"/>
              </a:lnSpc>
              <a:spcBef>
                <a:spcPts val="1000"/>
              </a:spcBef>
              <a:buNone/>
              <a:defRPr sz="1200" b="0" i="0">
                <a:solidFill>
                  <a:schemeClr val="bg1"/>
                </a:solidFill>
                <a:latin typeface="Equip Light" panose="02000503000000020004" pitchFamily="2" charset="77"/>
              </a:defRPr>
            </a:lvl1pPr>
          </a:lstStyle>
          <a:p>
            <a:pPr lvl="0"/>
            <a:r>
              <a:rPr lang="en-GB" dirty="0"/>
              <a:t>Edit position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943997" y="3445709"/>
            <a:ext cx="2797200" cy="318924"/>
          </a:xfrm>
          <a:prstGeom prst="rect">
            <a:avLst/>
          </a:prstGeom>
        </p:spPr>
        <p:txBody>
          <a:bodyPr wrap="square" tIns="72000" anchor="t">
            <a:spAutoFit/>
          </a:bodyPr>
          <a:lstStyle>
            <a:lvl1pPr marL="0" indent="0">
              <a:lnSpc>
                <a:spcPct val="100000"/>
              </a:lnSpc>
              <a:buNone/>
              <a:defRPr sz="1300" b="1" i="0">
                <a:solidFill>
                  <a:schemeClr val="accent1"/>
                </a:solidFill>
                <a:latin typeface="Equip Extended" panose="02000503030000020004" pitchFamily="2" charset="77"/>
              </a:defRPr>
            </a:lvl1pPr>
          </a:lstStyle>
          <a:p>
            <a:pPr lvl="0"/>
            <a:r>
              <a:rPr lang="en-GB" dirty="0"/>
              <a:t>Edit name</a:t>
            </a:r>
          </a:p>
        </p:txBody>
      </p:sp>
      <p:sp>
        <p:nvSpPr>
          <p:cNvPr id="44" name="Text Placeholder 7">
            <a:extLst>
              <a:ext uri="{FF2B5EF4-FFF2-40B4-BE49-F238E27FC236}">
                <a16:creationId xmlns:a16="http://schemas.microsoft.com/office/drawing/2014/main" id="{B5142791-BBE3-5C4E-968E-02EE0E8B2BC9}"/>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chemeClr val="bg1"/>
                </a:solidFill>
                <a:latin typeface="Equip Extended Light" panose="02000503000000020004" pitchFamily="2" charset="77"/>
              </a:defRPr>
            </a:lvl1pPr>
          </a:lstStyle>
          <a:p>
            <a:pPr lvl="0"/>
            <a:r>
              <a:rPr lang="en-GB" dirty="0"/>
              <a:t>Edit Footnote</a:t>
            </a:r>
          </a:p>
        </p:txBody>
      </p:sp>
      <p:sp>
        <p:nvSpPr>
          <p:cNvPr id="3" name="TextBox 2">
            <a:extLst>
              <a:ext uri="{FF2B5EF4-FFF2-40B4-BE49-F238E27FC236}">
                <a16:creationId xmlns:a16="http://schemas.microsoft.com/office/drawing/2014/main" id="{887C61D2-B01E-A14D-A3C4-B70E84D40EC0}"/>
              </a:ext>
            </a:extLst>
          </p:cNvPr>
          <p:cNvSpPr txBox="1"/>
          <p:nvPr userDrawn="1"/>
        </p:nvSpPr>
        <p:spPr>
          <a:xfrm>
            <a:off x="966780" y="1379958"/>
            <a:ext cx="630301" cy="1323439"/>
          </a:xfrm>
          <a:prstGeom prst="rect">
            <a:avLst/>
          </a:prstGeom>
          <a:noFill/>
        </p:spPr>
        <p:txBody>
          <a:bodyPr wrap="none" rtlCol="0">
            <a:spAutoFit/>
          </a:bodyPr>
          <a:lstStyle/>
          <a:p>
            <a:r>
              <a:rPr lang="en-PT" sz="8000" b="1" i="0" dirty="0">
                <a:solidFill>
                  <a:schemeClr val="accent1"/>
                </a:solidFill>
                <a:latin typeface="Equip Extended" panose="02000503030000020004" pitchFamily="2" charset="77"/>
              </a:rPr>
              <a:t>“</a:t>
            </a:r>
          </a:p>
        </p:txBody>
      </p:sp>
      <p:sp>
        <p:nvSpPr>
          <p:cNvPr id="20" name="TextBox 19">
            <a:extLst>
              <a:ext uri="{FF2B5EF4-FFF2-40B4-BE49-F238E27FC236}">
                <a16:creationId xmlns:a16="http://schemas.microsoft.com/office/drawing/2014/main" id="{649D3518-BE06-3C4F-9B82-13D47749E849}"/>
              </a:ext>
            </a:extLst>
          </p:cNvPr>
          <p:cNvSpPr txBox="1"/>
          <p:nvPr userDrawn="1"/>
        </p:nvSpPr>
        <p:spPr>
          <a:xfrm>
            <a:off x="10602823" y="5051551"/>
            <a:ext cx="628698" cy="1323439"/>
          </a:xfrm>
          <a:prstGeom prst="rect">
            <a:avLst/>
          </a:prstGeom>
          <a:noFill/>
        </p:spPr>
        <p:txBody>
          <a:bodyPr wrap="none" rtlCol="0" anchor="b">
            <a:noAutofit/>
          </a:bodyPr>
          <a:lstStyle/>
          <a:p>
            <a:r>
              <a:rPr lang="en-PT" sz="8000" b="1" i="0" dirty="0">
                <a:solidFill>
                  <a:schemeClr val="accent1"/>
                </a:solidFill>
                <a:latin typeface="Equip Extended" panose="02000503030000020004" pitchFamily="2" charset="77"/>
              </a:rPr>
              <a:t>”</a:t>
            </a:r>
          </a:p>
        </p:txBody>
      </p:sp>
      <p:sp>
        <p:nvSpPr>
          <p:cNvPr id="21" name="Text Placeholder 7">
            <a:extLst>
              <a:ext uri="{FF2B5EF4-FFF2-40B4-BE49-F238E27FC236}">
                <a16:creationId xmlns:a16="http://schemas.microsoft.com/office/drawing/2014/main" id="{C1B2D925-6381-9A47-8EBA-795195C8ABB8}"/>
              </a:ext>
            </a:extLst>
          </p:cNvPr>
          <p:cNvSpPr>
            <a:spLocks noGrp="1"/>
          </p:cNvSpPr>
          <p:nvPr>
            <p:ph type="body" sz="quarter" idx="34" hasCustomPrompt="1"/>
          </p:nvPr>
        </p:nvSpPr>
        <p:spPr>
          <a:xfrm>
            <a:off x="1943998" y="2211834"/>
            <a:ext cx="3862800" cy="980644"/>
          </a:xfrm>
          <a:prstGeom prst="rect">
            <a:avLst/>
          </a:prstGeom>
        </p:spPr>
        <p:txBody>
          <a:bodyPr wrap="square" tIns="72000" anchor="b">
            <a:spAutoFit/>
          </a:bodyPr>
          <a:lstStyle>
            <a:lvl1pPr marL="0" indent="0">
              <a:lnSpc>
                <a:spcPct val="100000"/>
              </a:lnSpc>
              <a:buNone/>
              <a:defRPr sz="1400" b="0" i="1">
                <a:solidFill>
                  <a:schemeClr val="bg1"/>
                </a:solidFill>
                <a:latin typeface="Equip Extended Light" panose="02000503000000020004" pitchFamily="2" charset="77"/>
              </a:defRPr>
            </a:lvl1pPr>
          </a:lstStyle>
          <a:p>
            <a:pPr lvl="0"/>
            <a:r>
              <a:rPr lang="en-GB" dirty="0"/>
              <a:t>Nagarro behaves like a start-up,  ready for anything, very result  oriented and not dwindling until  we as a customer have gotten  what we want. </a:t>
            </a:r>
          </a:p>
        </p:txBody>
      </p:sp>
      <p:sp>
        <p:nvSpPr>
          <p:cNvPr id="22" name="Image">
            <a:extLst>
              <a:ext uri="{FF2B5EF4-FFF2-40B4-BE49-F238E27FC236}">
                <a16:creationId xmlns:a16="http://schemas.microsoft.com/office/drawing/2014/main" id="{822A80EC-B1B0-3442-829C-CAFABB882D10}"/>
              </a:ext>
            </a:extLst>
          </p:cNvPr>
          <p:cNvSpPr>
            <a:spLocks noGrp="1" noChangeAspect="1"/>
          </p:cNvSpPr>
          <p:nvPr>
            <p:ph type="pic" sz="quarter" idx="30"/>
          </p:nvPr>
        </p:nvSpPr>
        <p:spPr>
          <a:xfrm>
            <a:off x="5028407" y="3340920"/>
            <a:ext cx="792000" cy="792000"/>
          </a:xfrm>
          <a:prstGeom prst="ellipse">
            <a:avLst/>
          </a:prstGeom>
          <a:effectLst>
            <a:softEdge rad="0"/>
          </a:effectLst>
        </p:spPr>
        <p:txBody>
          <a:bodyPr lIns="91439" tIns="45719" rIns="91439" bIns="45719">
            <a:noAutofit/>
          </a:bodyPr>
          <a:lstStyle>
            <a:lvl1pPr marL="0" indent="0">
              <a:buNone/>
              <a:defRPr>
                <a:noFill/>
              </a:defRPr>
            </a:lvl1pPr>
          </a:lstStyle>
          <a:p>
            <a:r>
              <a:rPr lang="en-US"/>
              <a:t>Click icon to add picture</a:t>
            </a:r>
            <a:endParaRPr dirty="0"/>
          </a:p>
        </p:txBody>
      </p:sp>
      <p:sp>
        <p:nvSpPr>
          <p:cNvPr id="23" name="Text Placeholder 7">
            <a:extLst>
              <a:ext uri="{FF2B5EF4-FFF2-40B4-BE49-F238E27FC236}">
                <a16:creationId xmlns:a16="http://schemas.microsoft.com/office/drawing/2014/main" id="{8355F0FD-0400-F544-A20A-FFD2420BD67F}"/>
              </a:ext>
            </a:extLst>
          </p:cNvPr>
          <p:cNvSpPr>
            <a:spLocks noGrp="1"/>
          </p:cNvSpPr>
          <p:nvPr>
            <p:ph type="body" sz="quarter" idx="35" hasCustomPrompt="1"/>
          </p:nvPr>
        </p:nvSpPr>
        <p:spPr>
          <a:xfrm>
            <a:off x="6371592" y="4194182"/>
            <a:ext cx="2797200" cy="303536"/>
          </a:xfrm>
          <a:prstGeom prst="rect">
            <a:avLst/>
          </a:prstGeom>
        </p:spPr>
        <p:txBody>
          <a:bodyPr wrap="square" tIns="72000" anchor="t">
            <a:spAutoFit/>
          </a:bodyPr>
          <a:lstStyle>
            <a:lvl1pPr marL="0" indent="0">
              <a:lnSpc>
                <a:spcPct val="100000"/>
              </a:lnSpc>
              <a:spcBef>
                <a:spcPts val="1000"/>
              </a:spcBef>
              <a:buNone/>
              <a:defRPr sz="1200" b="0" i="0">
                <a:solidFill>
                  <a:schemeClr val="bg1"/>
                </a:solidFill>
                <a:latin typeface="Equip Light" panose="02000503000000020004" pitchFamily="2" charset="77"/>
              </a:defRPr>
            </a:lvl1pPr>
          </a:lstStyle>
          <a:p>
            <a:pPr lvl="0"/>
            <a:r>
              <a:rPr lang="en-GB" dirty="0"/>
              <a:t>Edit position</a:t>
            </a:r>
          </a:p>
        </p:txBody>
      </p:sp>
      <p:sp>
        <p:nvSpPr>
          <p:cNvPr id="24" name="Text Placeholder 7">
            <a:extLst>
              <a:ext uri="{FF2B5EF4-FFF2-40B4-BE49-F238E27FC236}">
                <a16:creationId xmlns:a16="http://schemas.microsoft.com/office/drawing/2014/main" id="{CEE37377-A5FF-9646-B596-C7E6C7268FEA}"/>
              </a:ext>
            </a:extLst>
          </p:cNvPr>
          <p:cNvSpPr>
            <a:spLocks noGrp="1"/>
          </p:cNvSpPr>
          <p:nvPr>
            <p:ph type="body" sz="quarter" idx="36" hasCustomPrompt="1"/>
          </p:nvPr>
        </p:nvSpPr>
        <p:spPr>
          <a:xfrm>
            <a:off x="6371592" y="3870748"/>
            <a:ext cx="2797200" cy="318924"/>
          </a:xfrm>
          <a:prstGeom prst="rect">
            <a:avLst/>
          </a:prstGeom>
        </p:spPr>
        <p:txBody>
          <a:bodyPr wrap="square" tIns="72000" anchor="t">
            <a:spAutoFit/>
          </a:bodyPr>
          <a:lstStyle>
            <a:lvl1pPr marL="0" indent="0">
              <a:lnSpc>
                <a:spcPct val="100000"/>
              </a:lnSpc>
              <a:buNone/>
              <a:defRPr sz="1300" b="1" i="0">
                <a:solidFill>
                  <a:schemeClr val="accent1"/>
                </a:solidFill>
                <a:latin typeface="Equip Extended" panose="02000503030000020004" pitchFamily="2" charset="77"/>
              </a:defRPr>
            </a:lvl1pPr>
          </a:lstStyle>
          <a:p>
            <a:pPr lvl="0"/>
            <a:r>
              <a:rPr lang="en-GB" dirty="0"/>
              <a:t>Edit name</a:t>
            </a:r>
          </a:p>
        </p:txBody>
      </p:sp>
      <p:sp>
        <p:nvSpPr>
          <p:cNvPr id="31" name="Text Placeholder 7">
            <a:extLst>
              <a:ext uri="{FF2B5EF4-FFF2-40B4-BE49-F238E27FC236}">
                <a16:creationId xmlns:a16="http://schemas.microsoft.com/office/drawing/2014/main" id="{D30342F4-2876-3240-A7F5-9346EEB55FF4}"/>
              </a:ext>
            </a:extLst>
          </p:cNvPr>
          <p:cNvSpPr>
            <a:spLocks noGrp="1"/>
          </p:cNvSpPr>
          <p:nvPr>
            <p:ph type="body" sz="quarter" idx="37" hasCustomPrompt="1"/>
          </p:nvPr>
        </p:nvSpPr>
        <p:spPr>
          <a:xfrm>
            <a:off x="6371593" y="2636873"/>
            <a:ext cx="3862800" cy="980644"/>
          </a:xfrm>
          <a:prstGeom prst="rect">
            <a:avLst/>
          </a:prstGeom>
        </p:spPr>
        <p:txBody>
          <a:bodyPr wrap="square" tIns="72000" anchor="b">
            <a:spAutoFit/>
          </a:bodyPr>
          <a:lstStyle>
            <a:lvl1pPr marL="0" indent="0">
              <a:lnSpc>
                <a:spcPct val="100000"/>
              </a:lnSpc>
              <a:buNone/>
              <a:defRPr sz="1400" b="0" i="1">
                <a:solidFill>
                  <a:schemeClr val="bg1"/>
                </a:solidFill>
                <a:latin typeface="Equip Extended Light" panose="02000503000000020004" pitchFamily="2" charset="77"/>
              </a:defRPr>
            </a:lvl1pPr>
          </a:lstStyle>
          <a:p>
            <a:pPr lvl="0"/>
            <a:r>
              <a:rPr lang="en-GB" dirty="0"/>
              <a:t>Nagarro behaves like a start-up,  ready for anything, very result  oriented and not dwindling until  we as a customer have gotten  what we want. </a:t>
            </a:r>
          </a:p>
        </p:txBody>
      </p:sp>
      <p:sp>
        <p:nvSpPr>
          <p:cNvPr id="33" name="Image">
            <a:extLst>
              <a:ext uri="{FF2B5EF4-FFF2-40B4-BE49-F238E27FC236}">
                <a16:creationId xmlns:a16="http://schemas.microsoft.com/office/drawing/2014/main" id="{A8684A1C-A560-DE49-AD50-647BDB254A86}"/>
              </a:ext>
            </a:extLst>
          </p:cNvPr>
          <p:cNvSpPr>
            <a:spLocks noGrp="1" noChangeAspect="1"/>
          </p:cNvSpPr>
          <p:nvPr>
            <p:ph type="pic" sz="quarter" idx="38"/>
          </p:nvPr>
        </p:nvSpPr>
        <p:spPr>
          <a:xfrm>
            <a:off x="9456002" y="3765959"/>
            <a:ext cx="792000" cy="792000"/>
          </a:xfrm>
          <a:prstGeom prst="ellipse">
            <a:avLst/>
          </a:prstGeom>
          <a:effectLst>
            <a:softEdge rad="0"/>
          </a:effectLst>
        </p:spPr>
        <p:txBody>
          <a:bodyPr lIns="91439" tIns="45719" rIns="91439" bIns="45719">
            <a:noAutofit/>
          </a:bodyPr>
          <a:lstStyle>
            <a:lvl1pPr marL="0" indent="0">
              <a:buNone/>
              <a:defRPr>
                <a:noFill/>
              </a:defRPr>
            </a:lvl1pPr>
          </a:lstStyle>
          <a:p>
            <a:r>
              <a:rPr lang="en-US"/>
              <a:t>Click icon to add picture</a:t>
            </a:r>
            <a:endParaRPr dirty="0"/>
          </a:p>
        </p:txBody>
      </p:sp>
      <p:sp>
        <p:nvSpPr>
          <p:cNvPr id="34" name="Title 1">
            <a:extLst>
              <a:ext uri="{FF2B5EF4-FFF2-40B4-BE49-F238E27FC236}">
                <a16:creationId xmlns:a16="http://schemas.microsoft.com/office/drawing/2014/main" id="{072889E0-E7E5-E147-843C-BE83DEDDF915}"/>
              </a:ext>
            </a:extLst>
          </p:cNvPr>
          <p:cNvSpPr>
            <a:spLocks noGrp="1"/>
          </p:cNvSpPr>
          <p:nvPr>
            <p:ph type="title" hasCustomPrompt="1"/>
          </p:nvPr>
        </p:nvSpPr>
        <p:spPr>
          <a:xfrm>
            <a:off x="626399" y="481125"/>
            <a:ext cx="5065199" cy="488201"/>
          </a:xfrm>
          <a:prstGeom prst="rect">
            <a:avLst/>
          </a:prstGeom>
        </p:spPr>
        <p:txBody>
          <a:bodyPr tIns="72000" anchor="t">
            <a:spAutoFit/>
          </a:bodyPr>
          <a:lstStyle>
            <a:lvl1pPr>
              <a:lnSpc>
                <a:spcPct val="100000"/>
              </a:lnSpc>
              <a:defRPr sz="2400" b="1" i="0">
                <a:solidFill>
                  <a:schemeClr val="bg1"/>
                </a:solidFill>
                <a:latin typeface="Equip Extended" panose="02000503030000020004" pitchFamily="2" charset="77"/>
              </a:defRPr>
            </a:lvl1pPr>
          </a:lstStyle>
          <a:p>
            <a:r>
              <a:rPr lang="en-GB" dirty="0"/>
              <a:t>Edit title</a:t>
            </a:r>
            <a:endParaRPr lang="en-PT" dirty="0"/>
          </a:p>
        </p:txBody>
      </p:sp>
      <p:sp>
        <p:nvSpPr>
          <p:cNvPr id="35" name="Text Placeholder 7">
            <a:extLst>
              <a:ext uri="{FF2B5EF4-FFF2-40B4-BE49-F238E27FC236}">
                <a16:creationId xmlns:a16="http://schemas.microsoft.com/office/drawing/2014/main" id="{191DEFED-AA81-4D42-88DF-A4B7EFBEDCBB}"/>
              </a:ext>
            </a:extLst>
          </p:cNvPr>
          <p:cNvSpPr>
            <a:spLocks noGrp="1"/>
          </p:cNvSpPr>
          <p:nvPr>
            <p:ph type="body" sz="quarter" idx="29" hasCustomPrompt="1"/>
          </p:nvPr>
        </p:nvSpPr>
        <p:spPr>
          <a:xfrm>
            <a:off x="626401" y="930188"/>
            <a:ext cx="5065200" cy="365091"/>
          </a:xfrm>
          <a:prstGeom prst="rect">
            <a:avLst/>
          </a:prstGeom>
        </p:spPr>
        <p:txBody>
          <a:bodyPr wrap="square" tIns="72000" anchor="t">
            <a:spAutoFit/>
          </a:bodyPr>
          <a:lstStyle>
            <a:lvl1pPr marL="0" indent="0">
              <a:lnSpc>
                <a:spcPct val="100000"/>
              </a:lnSpc>
              <a:buNone/>
              <a:defRPr sz="1600" b="0" i="0">
                <a:solidFill>
                  <a:schemeClr val="bg1"/>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303468347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2_2_Quotes Purple">
    <p:bg>
      <p:bgPr>
        <a:solidFill>
          <a:srgbClr val="2E008B"/>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943997" y="3769143"/>
            <a:ext cx="2797200" cy="303536"/>
          </a:xfrm>
          <a:prstGeom prst="rect">
            <a:avLst/>
          </a:prstGeom>
        </p:spPr>
        <p:txBody>
          <a:bodyPr wrap="square" tIns="72000" anchor="t">
            <a:spAutoFit/>
          </a:bodyPr>
          <a:lstStyle>
            <a:lvl1pPr marL="0" indent="0">
              <a:lnSpc>
                <a:spcPct val="100000"/>
              </a:lnSpc>
              <a:spcBef>
                <a:spcPts val="1000"/>
              </a:spcBef>
              <a:buNone/>
              <a:defRPr sz="1200" b="0" i="0">
                <a:solidFill>
                  <a:schemeClr val="bg1"/>
                </a:solidFill>
                <a:latin typeface="Equip Light" panose="02000503000000020004" pitchFamily="2" charset="77"/>
              </a:defRPr>
            </a:lvl1pPr>
          </a:lstStyle>
          <a:p>
            <a:pPr lvl="0"/>
            <a:r>
              <a:rPr lang="en-GB" dirty="0"/>
              <a:t>Edit position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943997" y="3445709"/>
            <a:ext cx="2797200" cy="318924"/>
          </a:xfrm>
          <a:prstGeom prst="rect">
            <a:avLst/>
          </a:prstGeom>
        </p:spPr>
        <p:txBody>
          <a:bodyPr wrap="square" tIns="72000" anchor="t">
            <a:spAutoFit/>
          </a:bodyPr>
          <a:lstStyle>
            <a:lvl1pPr marL="0" indent="0">
              <a:lnSpc>
                <a:spcPct val="100000"/>
              </a:lnSpc>
              <a:buNone/>
              <a:defRPr sz="1300" b="1" i="0">
                <a:solidFill>
                  <a:schemeClr val="accent1"/>
                </a:solidFill>
                <a:latin typeface="Equip Extended" panose="02000503030000020004" pitchFamily="2" charset="77"/>
              </a:defRPr>
            </a:lvl1pPr>
          </a:lstStyle>
          <a:p>
            <a:pPr lvl="0"/>
            <a:r>
              <a:rPr lang="en-GB" dirty="0"/>
              <a:t>Edit name</a:t>
            </a:r>
          </a:p>
        </p:txBody>
      </p:sp>
      <p:sp>
        <p:nvSpPr>
          <p:cNvPr id="44" name="Text Placeholder 7">
            <a:extLst>
              <a:ext uri="{FF2B5EF4-FFF2-40B4-BE49-F238E27FC236}">
                <a16:creationId xmlns:a16="http://schemas.microsoft.com/office/drawing/2014/main" id="{B5142791-BBE3-5C4E-968E-02EE0E8B2BC9}"/>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chemeClr val="bg1"/>
                </a:solidFill>
                <a:latin typeface="Equip Extended Light" panose="02000503000000020004" pitchFamily="2" charset="77"/>
              </a:defRPr>
            </a:lvl1pPr>
          </a:lstStyle>
          <a:p>
            <a:pPr lvl="0"/>
            <a:r>
              <a:rPr lang="en-GB" dirty="0"/>
              <a:t>Edit Footnote</a:t>
            </a:r>
          </a:p>
        </p:txBody>
      </p:sp>
      <p:sp>
        <p:nvSpPr>
          <p:cNvPr id="3" name="TextBox 2">
            <a:extLst>
              <a:ext uri="{FF2B5EF4-FFF2-40B4-BE49-F238E27FC236}">
                <a16:creationId xmlns:a16="http://schemas.microsoft.com/office/drawing/2014/main" id="{887C61D2-B01E-A14D-A3C4-B70E84D40EC0}"/>
              </a:ext>
            </a:extLst>
          </p:cNvPr>
          <p:cNvSpPr txBox="1"/>
          <p:nvPr userDrawn="1"/>
        </p:nvSpPr>
        <p:spPr>
          <a:xfrm>
            <a:off x="966780" y="1379958"/>
            <a:ext cx="630301" cy="1323439"/>
          </a:xfrm>
          <a:prstGeom prst="rect">
            <a:avLst/>
          </a:prstGeom>
          <a:noFill/>
        </p:spPr>
        <p:txBody>
          <a:bodyPr wrap="none" rtlCol="0">
            <a:spAutoFit/>
          </a:bodyPr>
          <a:lstStyle/>
          <a:p>
            <a:r>
              <a:rPr lang="en-PT" sz="8000" b="1" i="0" dirty="0">
                <a:solidFill>
                  <a:schemeClr val="accent1"/>
                </a:solidFill>
                <a:latin typeface="Equip Extended" panose="02000503030000020004" pitchFamily="2" charset="77"/>
              </a:rPr>
              <a:t>“</a:t>
            </a:r>
          </a:p>
        </p:txBody>
      </p:sp>
      <p:sp>
        <p:nvSpPr>
          <p:cNvPr id="20" name="TextBox 19">
            <a:extLst>
              <a:ext uri="{FF2B5EF4-FFF2-40B4-BE49-F238E27FC236}">
                <a16:creationId xmlns:a16="http://schemas.microsoft.com/office/drawing/2014/main" id="{649D3518-BE06-3C4F-9B82-13D47749E849}"/>
              </a:ext>
            </a:extLst>
          </p:cNvPr>
          <p:cNvSpPr txBox="1"/>
          <p:nvPr userDrawn="1"/>
        </p:nvSpPr>
        <p:spPr>
          <a:xfrm>
            <a:off x="10602823" y="5051551"/>
            <a:ext cx="628698" cy="1323439"/>
          </a:xfrm>
          <a:prstGeom prst="rect">
            <a:avLst/>
          </a:prstGeom>
          <a:noFill/>
        </p:spPr>
        <p:txBody>
          <a:bodyPr wrap="none" rtlCol="0" anchor="b">
            <a:noAutofit/>
          </a:bodyPr>
          <a:lstStyle/>
          <a:p>
            <a:r>
              <a:rPr lang="en-PT" sz="8000" b="1" i="0" dirty="0">
                <a:solidFill>
                  <a:schemeClr val="accent1"/>
                </a:solidFill>
                <a:latin typeface="Equip Extended" panose="02000503030000020004" pitchFamily="2" charset="77"/>
              </a:rPr>
              <a:t>”</a:t>
            </a:r>
          </a:p>
        </p:txBody>
      </p:sp>
      <p:sp>
        <p:nvSpPr>
          <p:cNvPr id="21" name="Text Placeholder 7">
            <a:extLst>
              <a:ext uri="{FF2B5EF4-FFF2-40B4-BE49-F238E27FC236}">
                <a16:creationId xmlns:a16="http://schemas.microsoft.com/office/drawing/2014/main" id="{C1B2D925-6381-9A47-8EBA-795195C8ABB8}"/>
              </a:ext>
            </a:extLst>
          </p:cNvPr>
          <p:cNvSpPr>
            <a:spLocks noGrp="1"/>
          </p:cNvSpPr>
          <p:nvPr>
            <p:ph type="body" sz="quarter" idx="34" hasCustomPrompt="1"/>
          </p:nvPr>
        </p:nvSpPr>
        <p:spPr>
          <a:xfrm>
            <a:off x="1943998" y="2211834"/>
            <a:ext cx="3862800" cy="980644"/>
          </a:xfrm>
          <a:prstGeom prst="rect">
            <a:avLst/>
          </a:prstGeom>
        </p:spPr>
        <p:txBody>
          <a:bodyPr wrap="square" tIns="72000" anchor="b">
            <a:spAutoFit/>
          </a:bodyPr>
          <a:lstStyle>
            <a:lvl1pPr marL="0" indent="0">
              <a:lnSpc>
                <a:spcPct val="100000"/>
              </a:lnSpc>
              <a:buNone/>
              <a:defRPr sz="1400" b="0" i="1">
                <a:solidFill>
                  <a:schemeClr val="bg1"/>
                </a:solidFill>
                <a:latin typeface="Equip Extended Light" panose="02000503000000020004" pitchFamily="2" charset="77"/>
              </a:defRPr>
            </a:lvl1pPr>
          </a:lstStyle>
          <a:p>
            <a:pPr lvl="0"/>
            <a:r>
              <a:rPr lang="en-GB" dirty="0"/>
              <a:t>Nagarro behaves like a start-up,  ready for anything, very result  oriented and not dwindling until  we as a customer have gotten  what we want. </a:t>
            </a:r>
          </a:p>
        </p:txBody>
      </p:sp>
      <p:sp>
        <p:nvSpPr>
          <p:cNvPr id="22" name="Image">
            <a:extLst>
              <a:ext uri="{FF2B5EF4-FFF2-40B4-BE49-F238E27FC236}">
                <a16:creationId xmlns:a16="http://schemas.microsoft.com/office/drawing/2014/main" id="{822A80EC-B1B0-3442-829C-CAFABB882D10}"/>
              </a:ext>
            </a:extLst>
          </p:cNvPr>
          <p:cNvSpPr>
            <a:spLocks noGrp="1" noChangeAspect="1"/>
          </p:cNvSpPr>
          <p:nvPr>
            <p:ph type="pic" sz="quarter" idx="30"/>
          </p:nvPr>
        </p:nvSpPr>
        <p:spPr>
          <a:xfrm>
            <a:off x="5028407" y="3340920"/>
            <a:ext cx="792000" cy="792000"/>
          </a:xfrm>
          <a:prstGeom prst="ellipse">
            <a:avLst/>
          </a:prstGeom>
          <a:effectLst>
            <a:softEdge rad="0"/>
          </a:effectLst>
        </p:spPr>
        <p:txBody>
          <a:bodyPr lIns="91439" tIns="45719" rIns="91439" bIns="45719">
            <a:noAutofit/>
          </a:bodyPr>
          <a:lstStyle>
            <a:lvl1pPr marL="0" indent="0">
              <a:buNone/>
              <a:defRPr>
                <a:noFill/>
              </a:defRPr>
            </a:lvl1pPr>
          </a:lstStyle>
          <a:p>
            <a:r>
              <a:rPr lang="en-US"/>
              <a:t>Click icon to add picture</a:t>
            </a:r>
            <a:endParaRPr dirty="0"/>
          </a:p>
        </p:txBody>
      </p:sp>
      <p:sp>
        <p:nvSpPr>
          <p:cNvPr id="23" name="Text Placeholder 7">
            <a:extLst>
              <a:ext uri="{FF2B5EF4-FFF2-40B4-BE49-F238E27FC236}">
                <a16:creationId xmlns:a16="http://schemas.microsoft.com/office/drawing/2014/main" id="{8355F0FD-0400-F544-A20A-FFD2420BD67F}"/>
              </a:ext>
            </a:extLst>
          </p:cNvPr>
          <p:cNvSpPr>
            <a:spLocks noGrp="1"/>
          </p:cNvSpPr>
          <p:nvPr>
            <p:ph type="body" sz="quarter" idx="35" hasCustomPrompt="1"/>
          </p:nvPr>
        </p:nvSpPr>
        <p:spPr>
          <a:xfrm>
            <a:off x="6371592" y="4194182"/>
            <a:ext cx="2797200" cy="303536"/>
          </a:xfrm>
          <a:prstGeom prst="rect">
            <a:avLst/>
          </a:prstGeom>
        </p:spPr>
        <p:txBody>
          <a:bodyPr wrap="square" tIns="72000" anchor="t">
            <a:spAutoFit/>
          </a:bodyPr>
          <a:lstStyle>
            <a:lvl1pPr marL="0" indent="0">
              <a:lnSpc>
                <a:spcPct val="100000"/>
              </a:lnSpc>
              <a:spcBef>
                <a:spcPts val="1000"/>
              </a:spcBef>
              <a:buNone/>
              <a:defRPr sz="1200" b="0" i="0">
                <a:solidFill>
                  <a:schemeClr val="bg1"/>
                </a:solidFill>
                <a:latin typeface="Equip Light" panose="02000503000000020004" pitchFamily="2" charset="77"/>
              </a:defRPr>
            </a:lvl1pPr>
          </a:lstStyle>
          <a:p>
            <a:pPr lvl="0"/>
            <a:r>
              <a:rPr lang="en-GB" dirty="0"/>
              <a:t>Edit position</a:t>
            </a:r>
          </a:p>
        </p:txBody>
      </p:sp>
      <p:sp>
        <p:nvSpPr>
          <p:cNvPr id="24" name="Text Placeholder 7">
            <a:extLst>
              <a:ext uri="{FF2B5EF4-FFF2-40B4-BE49-F238E27FC236}">
                <a16:creationId xmlns:a16="http://schemas.microsoft.com/office/drawing/2014/main" id="{CEE37377-A5FF-9646-B596-C7E6C7268FEA}"/>
              </a:ext>
            </a:extLst>
          </p:cNvPr>
          <p:cNvSpPr>
            <a:spLocks noGrp="1"/>
          </p:cNvSpPr>
          <p:nvPr>
            <p:ph type="body" sz="quarter" idx="36" hasCustomPrompt="1"/>
          </p:nvPr>
        </p:nvSpPr>
        <p:spPr>
          <a:xfrm>
            <a:off x="6371592" y="3870748"/>
            <a:ext cx="2797200" cy="318924"/>
          </a:xfrm>
          <a:prstGeom prst="rect">
            <a:avLst/>
          </a:prstGeom>
        </p:spPr>
        <p:txBody>
          <a:bodyPr wrap="square" tIns="72000" anchor="t">
            <a:spAutoFit/>
          </a:bodyPr>
          <a:lstStyle>
            <a:lvl1pPr marL="0" indent="0">
              <a:lnSpc>
                <a:spcPct val="100000"/>
              </a:lnSpc>
              <a:buNone/>
              <a:defRPr sz="1300" b="1" i="0">
                <a:solidFill>
                  <a:schemeClr val="accent1"/>
                </a:solidFill>
                <a:latin typeface="Equip Extended" panose="02000503030000020004" pitchFamily="2" charset="77"/>
              </a:defRPr>
            </a:lvl1pPr>
          </a:lstStyle>
          <a:p>
            <a:pPr lvl="0"/>
            <a:r>
              <a:rPr lang="en-GB" dirty="0"/>
              <a:t>Edit name</a:t>
            </a:r>
          </a:p>
        </p:txBody>
      </p:sp>
      <p:sp>
        <p:nvSpPr>
          <p:cNvPr id="31" name="Text Placeholder 7">
            <a:extLst>
              <a:ext uri="{FF2B5EF4-FFF2-40B4-BE49-F238E27FC236}">
                <a16:creationId xmlns:a16="http://schemas.microsoft.com/office/drawing/2014/main" id="{D30342F4-2876-3240-A7F5-9346EEB55FF4}"/>
              </a:ext>
            </a:extLst>
          </p:cNvPr>
          <p:cNvSpPr>
            <a:spLocks noGrp="1"/>
          </p:cNvSpPr>
          <p:nvPr>
            <p:ph type="body" sz="quarter" idx="37" hasCustomPrompt="1"/>
          </p:nvPr>
        </p:nvSpPr>
        <p:spPr>
          <a:xfrm>
            <a:off x="6371593" y="2636873"/>
            <a:ext cx="3862800" cy="980644"/>
          </a:xfrm>
          <a:prstGeom prst="rect">
            <a:avLst/>
          </a:prstGeom>
        </p:spPr>
        <p:txBody>
          <a:bodyPr wrap="square" tIns="72000" anchor="b">
            <a:spAutoFit/>
          </a:bodyPr>
          <a:lstStyle>
            <a:lvl1pPr marL="0" indent="0">
              <a:lnSpc>
                <a:spcPct val="100000"/>
              </a:lnSpc>
              <a:buNone/>
              <a:defRPr sz="1400" b="0" i="1">
                <a:solidFill>
                  <a:schemeClr val="bg1"/>
                </a:solidFill>
                <a:latin typeface="Equip Extended Light" panose="02000503000000020004" pitchFamily="2" charset="77"/>
              </a:defRPr>
            </a:lvl1pPr>
          </a:lstStyle>
          <a:p>
            <a:pPr lvl="0"/>
            <a:r>
              <a:rPr lang="en-GB" dirty="0"/>
              <a:t>Nagarro behaves like a start-up,  ready for anything, very result  oriented and not dwindling until  we as a customer have gotten  what we want. </a:t>
            </a:r>
          </a:p>
        </p:txBody>
      </p:sp>
      <p:sp>
        <p:nvSpPr>
          <p:cNvPr id="33" name="Image">
            <a:extLst>
              <a:ext uri="{FF2B5EF4-FFF2-40B4-BE49-F238E27FC236}">
                <a16:creationId xmlns:a16="http://schemas.microsoft.com/office/drawing/2014/main" id="{A8684A1C-A560-DE49-AD50-647BDB254A86}"/>
              </a:ext>
            </a:extLst>
          </p:cNvPr>
          <p:cNvSpPr>
            <a:spLocks noGrp="1" noChangeAspect="1"/>
          </p:cNvSpPr>
          <p:nvPr>
            <p:ph type="pic" sz="quarter" idx="38"/>
          </p:nvPr>
        </p:nvSpPr>
        <p:spPr>
          <a:xfrm>
            <a:off x="9456002" y="3765959"/>
            <a:ext cx="792000" cy="792000"/>
          </a:xfrm>
          <a:prstGeom prst="ellipse">
            <a:avLst/>
          </a:prstGeom>
          <a:effectLst>
            <a:softEdge rad="0"/>
          </a:effectLst>
        </p:spPr>
        <p:txBody>
          <a:bodyPr lIns="91439" tIns="45719" rIns="91439" bIns="45719">
            <a:noAutofit/>
          </a:bodyPr>
          <a:lstStyle>
            <a:lvl1pPr marL="0" indent="0">
              <a:buNone/>
              <a:defRPr>
                <a:noFill/>
              </a:defRPr>
            </a:lvl1pPr>
          </a:lstStyle>
          <a:p>
            <a:r>
              <a:rPr lang="en-US"/>
              <a:t>Click icon to add picture</a:t>
            </a:r>
            <a:endParaRPr dirty="0"/>
          </a:p>
        </p:txBody>
      </p:sp>
      <p:sp>
        <p:nvSpPr>
          <p:cNvPr id="34" name="Title 1">
            <a:extLst>
              <a:ext uri="{FF2B5EF4-FFF2-40B4-BE49-F238E27FC236}">
                <a16:creationId xmlns:a16="http://schemas.microsoft.com/office/drawing/2014/main" id="{072889E0-E7E5-E147-843C-BE83DEDDF915}"/>
              </a:ext>
            </a:extLst>
          </p:cNvPr>
          <p:cNvSpPr>
            <a:spLocks noGrp="1"/>
          </p:cNvSpPr>
          <p:nvPr>
            <p:ph type="title" hasCustomPrompt="1"/>
          </p:nvPr>
        </p:nvSpPr>
        <p:spPr>
          <a:xfrm>
            <a:off x="626399" y="481125"/>
            <a:ext cx="5065199" cy="488201"/>
          </a:xfrm>
          <a:prstGeom prst="rect">
            <a:avLst/>
          </a:prstGeom>
        </p:spPr>
        <p:txBody>
          <a:bodyPr tIns="72000" anchor="t">
            <a:spAutoFit/>
          </a:bodyPr>
          <a:lstStyle>
            <a:lvl1pPr>
              <a:lnSpc>
                <a:spcPct val="100000"/>
              </a:lnSpc>
              <a:defRPr sz="2400" b="1" i="0">
                <a:solidFill>
                  <a:schemeClr val="bg1"/>
                </a:solidFill>
                <a:latin typeface="Equip Extended" panose="02000503030000020004" pitchFamily="2" charset="77"/>
              </a:defRPr>
            </a:lvl1pPr>
          </a:lstStyle>
          <a:p>
            <a:r>
              <a:rPr lang="en-GB" dirty="0"/>
              <a:t>Edit title</a:t>
            </a:r>
            <a:endParaRPr lang="en-PT" dirty="0"/>
          </a:p>
        </p:txBody>
      </p:sp>
      <p:sp>
        <p:nvSpPr>
          <p:cNvPr id="35" name="Text Placeholder 7">
            <a:extLst>
              <a:ext uri="{FF2B5EF4-FFF2-40B4-BE49-F238E27FC236}">
                <a16:creationId xmlns:a16="http://schemas.microsoft.com/office/drawing/2014/main" id="{191DEFED-AA81-4D42-88DF-A4B7EFBEDCBB}"/>
              </a:ext>
            </a:extLst>
          </p:cNvPr>
          <p:cNvSpPr>
            <a:spLocks noGrp="1"/>
          </p:cNvSpPr>
          <p:nvPr>
            <p:ph type="body" sz="quarter" idx="29" hasCustomPrompt="1"/>
          </p:nvPr>
        </p:nvSpPr>
        <p:spPr>
          <a:xfrm>
            <a:off x="626401" y="930188"/>
            <a:ext cx="5065200" cy="365091"/>
          </a:xfrm>
          <a:prstGeom prst="rect">
            <a:avLst/>
          </a:prstGeom>
        </p:spPr>
        <p:txBody>
          <a:bodyPr wrap="square" tIns="72000" anchor="t">
            <a:spAutoFit/>
          </a:bodyPr>
          <a:lstStyle>
            <a:lvl1pPr marL="0" indent="0">
              <a:lnSpc>
                <a:spcPct val="100000"/>
              </a:lnSpc>
              <a:buNone/>
              <a:defRPr sz="1600" b="0" i="0">
                <a:solidFill>
                  <a:schemeClr val="bg1"/>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239974904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2_3_Info Quotes Blue">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FA87CDB-10A3-0E42-8920-0747E24E9DEE}"/>
              </a:ext>
            </a:extLst>
          </p:cNvPr>
          <p:cNvSpPr/>
          <p:nvPr userDrawn="1"/>
        </p:nvSpPr>
        <p:spPr>
          <a:xfrm>
            <a:off x="5691598" y="0"/>
            <a:ext cx="6500402" cy="6858000"/>
          </a:xfrm>
          <a:prstGeom prst="rect">
            <a:avLst/>
          </a:prstGeom>
          <a:solidFill>
            <a:srgbClr val="0929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7010399" y="2602167"/>
            <a:ext cx="2797200" cy="288147"/>
          </a:xfrm>
          <a:prstGeom prst="rect">
            <a:avLst/>
          </a:prstGeom>
        </p:spPr>
        <p:txBody>
          <a:bodyPr wrap="square" tIns="72000" anchor="t">
            <a:spAutoFit/>
          </a:bodyPr>
          <a:lstStyle>
            <a:lvl1pPr marL="0" indent="0">
              <a:lnSpc>
                <a:spcPct val="100000"/>
              </a:lnSpc>
              <a:spcBef>
                <a:spcPts val="1000"/>
              </a:spcBef>
              <a:buNone/>
              <a:defRPr sz="1100" b="0" i="0">
                <a:solidFill>
                  <a:schemeClr val="bg1"/>
                </a:solidFill>
                <a:latin typeface="Equip Light" panose="02000503000000020004" pitchFamily="2" charset="77"/>
              </a:defRPr>
            </a:lvl1pPr>
          </a:lstStyle>
          <a:p>
            <a:pPr lvl="0"/>
            <a:r>
              <a:rPr lang="en-GB" dirty="0"/>
              <a:t>Edit position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7010399" y="2278733"/>
            <a:ext cx="2797200" cy="303536"/>
          </a:xfrm>
          <a:prstGeom prst="rect">
            <a:avLst/>
          </a:prstGeom>
        </p:spPr>
        <p:txBody>
          <a:bodyPr wrap="square" tIns="72000" anchor="t">
            <a:spAutoFit/>
          </a:bodyPr>
          <a:lstStyle>
            <a:lvl1pPr marL="0" indent="0">
              <a:lnSpc>
                <a:spcPct val="100000"/>
              </a:lnSpc>
              <a:buNone/>
              <a:defRPr sz="1200" b="1" i="0">
                <a:solidFill>
                  <a:schemeClr val="accent1"/>
                </a:solidFill>
                <a:latin typeface="Equip Extended" panose="02000503030000020004" pitchFamily="2" charset="77"/>
              </a:defRPr>
            </a:lvl1pPr>
          </a:lstStyle>
          <a:p>
            <a:pPr lvl="0"/>
            <a:r>
              <a:rPr lang="en-GB" dirty="0"/>
              <a:t>Edit name</a:t>
            </a:r>
          </a:p>
        </p:txBody>
      </p:sp>
      <p:sp>
        <p:nvSpPr>
          <p:cNvPr id="3" name="TextBox 2">
            <a:extLst>
              <a:ext uri="{FF2B5EF4-FFF2-40B4-BE49-F238E27FC236}">
                <a16:creationId xmlns:a16="http://schemas.microsoft.com/office/drawing/2014/main" id="{887C61D2-B01E-A14D-A3C4-B70E84D40EC0}"/>
              </a:ext>
            </a:extLst>
          </p:cNvPr>
          <p:cNvSpPr txBox="1"/>
          <p:nvPr userDrawn="1"/>
        </p:nvSpPr>
        <p:spPr>
          <a:xfrm>
            <a:off x="6333156" y="326194"/>
            <a:ext cx="630301" cy="1323439"/>
          </a:xfrm>
          <a:prstGeom prst="rect">
            <a:avLst/>
          </a:prstGeom>
          <a:noFill/>
        </p:spPr>
        <p:txBody>
          <a:bodyPr wrap="none" rtlCol="0">
            <a:spAutoFit/>
          </a:bodyPr>
          <a:lstStyle/>
          <a:p>
            <a:r>
              <a:rPr lang="en-PT" sz="8000" b="1" i="0" dirty="0">
                <a:solidFill>
                  <a:schemeClr val="accent1"/>
                </a:solidFill>
                <a:latin typeface="Equip Extended" panose="02000503030000020004" pitchFamily="2" charset="77"/>
              </a:rPr>
              <a:t>“</a:t>
            </a:r>
          </a:p>
        </p:txBody>
      </p:sp>
      <p:sp>
        <p:nvSpPr>
          <p:cNvPr id="20" name="TextBox 19">
            <a:extLst>
              <a:ext uri="{FF2B5EF4-FFF2-40B4-BE49-F238E27FC236}">
                <a16:creationId xmlns:a16="http://schemas.microsoft.com/office/drawing/2014/main" id="{649D3518-BE06-3C4F-9B82-13D47749E849}"/>
              </a:ext>
            </a:extLst>
          </p:cNvPr>
          <p:cNvSpPr txBox="1"/>
          <p:nvPr userDrawn="1"/>
        </p:nvSpPr>
        <p:spPr>
          <a:xfrm>
            <a:off x="10925052" y="5626330"/>
            <a:ext cx="628698" cy="1323439"/>
          </a:xfrm>
          <a:prstGeom prst="rect">
            <a:avLst/>
          </a:prstGeom>
          <a:noFill/>
        </p:spPr>
        <p:txBody>
          <a:bodyPr wrap="none" rtlCol="0" anchor="b">
            <a:noAutofit/>
          </a:bodyPr>
          <a:lstStyle/>
          <a:p>
            <a:r>
              <a:rPr lang="en-PT" sz="8000" b="1" i="0" dirty="0">
                <a:solidFill>
                  <a:schemeClr val="accent1"/>
                </a:solidFill>
                <a:latin typeface="Equip Extended" panose="02000503030000020004" pitchFamily="2" charset="77"/>
              </a:rPr>
              <a:t>”</a:t>
            </a:r>
          </a:p>
        </p:txBody>
      </p:sp>
      <p:sp>
        <p:nvSpPr>
          <p:cNvPr id="21" name="Text Placeholder 7">
            <a:extLst>
              <a:ext uri="{FF2B5EF4-FFF2-40B4-BE49-F238E27FC236}">
                <a16:creationId xmlns:a16="http://schemas.microsoft.com/office/drawing/2014/main" id="{C1B2D925-6381-9A47-8EBA-795195C8ABB8}"/>
              </a:ext>
            </a:extLst>
          </p:cNvPr>
          <p:cNvSpPr>
            <a:spLocks noGrp="1"/>
          </p:cNvSpPr>
          <p:nvPr>
            <p:ph type="body" sz="quarter" idx="34" hasCustomPrompt="1"/>
          </p:nvPr>
        </p:nvSpPr>
        <p:spPr>
          <a:xfrm>
            <a:off x="7010400" y="1220223"/>
            <a:ext cx="3862800" cy="857533"/>
          </a:xfrm>
          <a:prstGeom prst="rect">
            <a:avLst/>
          </a:prstGeom>
        </p:spPr>
        <p:txBody>
          <a:bodyPr wrap="square" tIns="72000" anchor="t">
            <a:spAutoFit/>
          </a:bodyPr>
          <a:lstStyle>
            <a:lvl1pPr marL="0" indent="0">
              <a:lnSpc>
                <a:spcPct val="100000"/>
              </a:lnSpc>
              <a:buNone/>
              <a:defRPr sz="1200" b="0" i="1">
                <a:solidFill>
                  <a:schemeClr val="bg1"/>
                </a:solidFill>
                <a:latin typeface="Equip Extended Light" panose="02000503000000020004" pitchFamily="2" charset="77"/>
              </a:defRPr>
            </a:lvl1pPr>
          </a:lstStyle>
          <a:p>
            <a:pPr lvl="0"/>
            <a:r>
              <a:rPr lang="en-GB" dirty="0"/>
              <a:t>Nagarro behaves like a start-up,  ready for anything, very result  oriented and not dwindling until  we as a customer have gotten  what we want. </a:t>
            </a:r>
          </a:p>
        </p:txBody>
      </p:sp>
      <p:sp>
        <p:nvSpPr>
          <p:cNvPr id="22" name="Image">
            <a:extLst>
              <a:ext uri="{FF2B5EF4-FFF2-40B4-BE49-F238E27FC236}">
                <a16:creationId xmlns:a16="http://schemas.microsoft.com/office/drawing/2014/main" id="{822A80EC-B1B0-3442-829C-CAFABB882D10}"/>
              </a:ext>
            </a:extLst>
          </p:cNvPr>
          <p:cNvSpPr>
            <a:spLocks noGrp="1" noChangeAspect="1"/>
          </p:cNvSpPr>
          <p:nvPr>
            <p:ph type="pic" sz="quarter" idx="30"/>
          </p:nvPr>
        </p:nvSpPr>
        <p:spPr>
          <a:xfrm>
            <a:off x="10094809" y="2173944"/>
            <a:ext cx="792000" cy="792000"/>
          </a:xfrm>
          <a:prstGeom prst="ellipse">
            <a:avLst/>
          </a:prstGeom>
          <a:effectLst>
            <a:softEdge rad="0"/>
          </a:effectLst>
        </p:spPr>
        <p:txBody>
          <a:bodyPr lIns="91439" tIns="45719" rIns="91439" bIns="45719">
            <a:noAutofit/>
          </a:bodyPr>
          <a:lstStyle>
            <a:lvl1pPr marL="0" indent="0">
              <a:buNone/>
              <a:defRPr>
                <a:noFill/>
              </a:defRPr>
            </a:lvl1pPr>
          </a:lstStyle>
          <a:p>
            <a:r>
              <a:rPr lang="en-US"/>
              <a:t>Click icon to add picture</a:t>
            </a:r>
            <a:endParaRPr dirty="0"/>
          </a:p>
        </p:txBody>
      </p:sp>
      <p:sp>
        <p:nvSpPr>
          <p:cNvPr id="23" name="Text Placeholder 7">
            <a:extLst>
              <a:ext uri="{FF2B5EF4-FFF2-40B4-BE49-F238E27FC236}">
                <a16:creationId xmlns:a16="http://schemas.microsoft.com/office/drawing/2014/main" id="{8355F0FD-0400-F544-A20A-FFD2420BD67F}"/>
              </a:ext>
            </a:extLst>
          </p:cNvPr>
          <p:cNvSpPr>
            <a:spLocks noGrp="1"/>
          </p:cNvSpPr>
          <p:nvPr>
            <p:ph type="body" sz="quarter" idx="35" hasCustomPrompt="1"/>
          </p:nvPr>
        </p:nvSpPr>
        <p:spPr>
          <a:xfrm>
            <a:off x="7010399" y="4794190"/>
            <a:ext cx="2797200" cy="288147"/>
          </a:xfrm>
          <a:prstGeom prst="rect">
            <a:avLst/>
          </a:prstGeom>
        </p:spPr>
        <p:txBody>
          <a:bodyPr wrap="square" tIns="72000" anchor="t">
            <a:spAutoFit/>
          </a:bodyPr>
          <a:lstStyle>
            <a:lvl1pPr marL="0" indent="0">
              <a:lnSpc>
                <a:spcPct val="100000"/>
              </a:lnSpc>
              <a:spcBef>
                <a:spcPts val="1000"/>
              </a:spcBef>
              <a:buNone/>
              <a:defRPr sz="1100" b="0" i="0">
                <a:solidFill>
                  <a:schemeClr val="bg1"/>
                </a:solidFill>
                <a:latin typeface="Equip Light" panose="02000503000000020004" pitchFamily="2" charset="77"/>
              </a:defRPr>
            </a:lvl1pPr>
          </a:lstStyle>
          <a:p>
            <a:pPr lvl="0"/>
            <a:r>
              <a:rPr lang="en-GB" dirty="0"/>
              <a:t>Edit position</a:t>
            </a:r>
          </a:p>
        </p:txBody>
      </p:sp>
      <p:sp>
        <p:nvSpPr>
          <p:cNvPr id="24" name="Text Placeholder 7">
            <a:extLst>
              <a:ext uri="{FF2B5EF4-FFF2-40B4-BE49-F238E27FC236}">
                <a16:creationId xmlns:a16="http://schemas.microsoft.com/office/drawing/2014/main" id="{CEE37377-A5FF-9646-B596-C7E6C7268FEA}"/>
              </a:ext>
            </a:extLst>
          </p:cNvPr>
          <p:cNvSpPr>
            <a:spLocks noGrp="1"/>
          </p:cNvSpPr>
          <p:nvPr>
            <p:ph type="body" sz="quarter" idx="36" hasCustomPrompt="1"/>
          </p:nvPr>
        </p:nvSpPr>
        <p:spPr>
          <a:xfrm>
            <a:off x="7010399" y="4470756"/>
            <a:ext cx="2797200" cy="303536"/>
          </a:xfrm>
          <a:prstGeom prst="rect">
            <a:avLst/>
          </a:prstGeom>
        </p:spPr>
        <p:txBody>
          <a:bodyPr wrap="square" tIns="72000" anchor="t">
            <a:spAutoFit/>
          </a:bodyPr>
          <a:lstStyle>
            <a:lvl1pPr marL="0" indent="0">
              <a:lnSpc>
                <a:spcPct val="100000"/>
              </a:lnSpc>
              <a:buNone/>
              <a:defRPr sz="1200" b="1" i="0">
                <a:solidFill>
                  <a:schemeClr val="accent1"/>
                </a:solidFill>
                <a:latin typeface="Equip Extended" panose="02000503030000020004" pitchFamily="2" charset="77"/>
              </a:defRPr>
            </a:lvl1pPr>
          </a:lstStyle>
          <a:p>
            <a:pPr lvl="0"/>
            <a:r>
              <a:rPr lang="en-GB" dirty="0"/>
              <a:t>Edit name</a:t>
            </a:r>
          </a:p>
        </p:txBody>
      </p:sp>
      <p:sp>
        <p:nvSpPr>
          <p:cNvPr id="31" name="Text Placeholder 7">
            <a:extLst>
              <a:ext uri="{FF2B5EF4-FFF2-40B4-BE49-F238E27FC236}">
                <a16:creationId xmlns:a16="http://schemas.microsoft.com/office/drawing/2014/main" id="{D30342F4-2876-3240-A7F5-9346EEB55FF4}"/>
              </a:ext>
            </a:extLst>
          </p:cNvPr>
          <p:cNvSpPr>
            <a:spLocks noGrp="1"/>
          </p:cNvSpPr>
          <p:nvPr>
            <p:ph type="body" sz="quarter" idx="37" hasCustomPrompt="1"/>
          </p:nvPr>
        </p:nvSpPr>
        <p:spPr>
          <a:xfrm>
            <a:off x="7010400" y="3412246"/>
            <a:ext cx="3862800" cy="857533"/>
          </a:xfrm>
          <a:prstGeom prst="rect">
            <a:avLst/>
          </a:prstGeom>
        </p:spPr>
        <p:txBody>
          <a:bodyPr wrap="square" tIns="72000" anchor="t">
            <a:spAutoFit/>
          </a:bodyPr>
          <a:lstStyle>
            <a:lvl1pPr marL="0" indent="0">
              <a:lnSpc>
                <a:spcPct val="100000"/>
              </a:lnSpc>
              <a:buNone/>
              <a:defRPr sz="1200" b="0" i="1">
                <a:solidFill>
                  <a:schemeClr val="bg1"/>
                </a:solidFill>
                <a:latin typeface="Equip Extended Light" panose="02000503000000020004" pitchFamily="2" charset="77"/>
              </a:defRPr>
            </a:lvl1pPr>
          </a:lstStyle>
          <a:p>
            <a:pPr lvl="0"/>
            <a:r>
              <a:rPr lang="en-GB" dirty="0"/>
              <a:t>Nagarro behaves like a start-up,  ready for anything, very result  oriented and not dwindling until  we as a customer have gotten  what we want. </a:t>
            </a:r>
          </a:p>
        </p:txBody>
      </p:sp>
      <p:sp>
        <p:nvSpPr>
          <p:cNvPr id="33" name="Image">
            <a:extLst>
              <a:ext uri="{FF2B5EF4-FFF2-40B4-BE49-F238E27FC236}">
                <a16:creationId xmlns:a16="http://schemas.microsoft.com/office/drawing/2014/main" id="{A8684A1C-A560-DE49-AD50-647BDB254A86}"/>
              </a:ext>
            </a:extLst>
          </p:cNvPr>
          <p:cNvSpPr>
            <a:spLocks noGrp="1" noChangeAspect="1"/>
          </p:cNvSpPr>
          <p:nvPr>
            <p:ph type="pic" sz="quarter" idx="38"/>
          </p:nvPr>
        </p:nvSpPr>
        <p:spPr>
          <a:xfrm>
            <a:off x="10094809" y="4365967"/>
            <a:ext cx="792000" cy="792000"/>
          </a:xfrm>
          <a:prstGeom prst="ellipse">
            <a:avLst/>
          </a:prstGeom>
          <a:effectLst>
            <a:softEdge rad="0"/>
          </a:effectLst>
        </p:spPr>
        <p:txBody>
          <a:bodyPr lIns="91439" tIns="45719" rIns="91439" bIns="45719">
            <a:noAutofit/>
          </a:bodyPr>
          <a:lstStyle>
            <a:lvl1pPr marL="0" indent="0">
              <a:buNone/>
              <a:defRPr>
                <a:noFill/>
              </a:defRPr>
            </a:lvl1pPr>
          </a:lstStyle>
          <a:p>
            <a:r>
              <a:rPr lang="en-US"/>
              <a:t>Click icon to add picture</a:t>
            </a:r>
            <a:endParaRPr dirty="0"/>
          </a:p>
        </p:txBody>
      </p:sp>
      <p:sp>
        <p:nvSpPr>
          <p:cNvPr id="17" name="Text Placeholder 7">
            <a:extLst>
              <a:ext uri="{FF2B5EF4-FFF2-40B4-BE49-F238E27FC236}">
                <a16:creationId xmlns:a16="http://schemas.microsoft.com/office/drawing/2014/main" id="{C4E74E73-E5E9-9A4B-B770-38AF5E5DD240}"/>
              </a:ext>
            </a:extLst>
          </p:cNvPr>
          <p:cNvSpPr>
            <a:spLocks noGrp="1"/>
          </p:cNvSpPr>
          <p:nvPr>
            <p:ph type="body" sz="quarter" idx="10" hasCustomPrompt="1"/>
          </p:nvPr>
        </p:nvSpPr>
        <p:spPr>
          <a:xfrm>
            <a:off x="639385" y="5876515"/>
            <a:ext cx="4332213" cy="498475"/>
          </a:xfrm>
        </p:spPr>
        <p:txBody>
          <a:bodyPr anchor="ctr">
            <a:normAutofit/>
          </a:bodyPr>
          <a:lstStyle>
            <a:lvl1pPr marL="0" indent="0">
              <a:buNone/>
              <a:defRPr sz="1000" b="0" i="0">
                <a:solidFill>
                  <a:schemeClr val="bg2"/>
                </a:solidFill>
                <a:latin typeface="Equip Extended Light" panose="02000503000000020004" pitchFamily="2" charset="77"/>
              </a:defRPr>
            </a:lvl1pPr>
          </a:lstStyle>
          <a:p>
            <a:pPr lvl="0"/>
            <a:r>
              <a:rPr lang="en-GB" dirty="0"/>
              <a:t>Edit Footnote</a:t>
            </a:r>
          </a:p>
        </p:txBody>
      </p:sp>
      <p:sp>
        <p:nvSpPr>
          <p:cNvPr id="26" name="Content Placeholder 5">
            <a:extLst>
              <a:ext uri="{FF2B5EF4-FFF2-40B4-BE49-F238E27FC236}">
                <a16:creationId xmlns:a16="http://schemas.microsoft.com/office/drawing/2014/main" id="{687D0E9D-AC0E-0C40-84D7-30F7F044763B}"/>
              </a:ext>
            </a:extLst>
          </p:cNvPr>
          <p:cNvSpPr>
            <a:spLocks noGrp="1"/>
          </p:cNvSpPr>
          <p:nvPr>
            <p:ph sz="quarter" idx="11"/>
          </p:nvPr>
        </p:nvSpPr>
        <p:spPr>
          <a:xfrm>
            <a:off x="626400" y="1602250"/>
            <a:ext cx="4332213" cy="40240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T"/>
          </a:p>
        </p:txBody>
      </p:sp>
      <p:sp>
        <p:nvSpPr>
          <p:cNvPr id="27" name="Title 1">
            <a:extLst>
              <a:ext uri="{FF2B5EF4-FFF2-40B4-BE49-F238E27FC236}">
                <a16:creationId xmlns:a16="http://schemas.microsoft.com/office/drawing/2014/main" id="{70F09E0D-5EBD-9240-BAA8-80440A6FA27A}"/>
              </a:ext>
            </a:extLst>
          </p:cNvPr>
          <p:cNvSpPr>
            <a:spLocks noGrp="1"/>
          </p:cNvSpPr>
          <p:nvPr>
            <p:ph type="title" hasCustomPrompt="1"/>
          </p:nvPr>
        </p:nvSpPr>
        <p:spPr>
          <a:xfrm>
            <a:off x="626400" y="481125"/>
            <a:ext cx="4332212" cy="488201"/>
          </a:xfrm>
          <a:prstGeom prst="rect">
            <a:avLst/>
          </a:prstGeom>
        </p:spPr>
        <p:txBody>
          <a:bodyPr wrap="square" tIns="72000" anchor="t">
            <a:spAutoFit/>
          </a:bodyPr>
          <a:lstStyle>
            <a:lvl1pPr>
              <a:lnSpc>
                <a:spcPct val="100000"/>
              </a:lnSpc>
              <a:defRPr sz="2400" b="1" i="0">
                <a:solidFill>
                  <a:schemeClr val="tx1"/>
                </a:solidFill>
                <a:latin typeface="Equip Extended" panose="02000503030000020004" pitchFamily="2" charset="77"/>
              </a:defRPr>
            </a:lvl1pPr>
          </a:lstStyle>
          <a:p>
            <a:r>
              <a:rPr lang="en-GB" dirty="0"/>
              <a:t>Edit title</a:t>
            </a:r>
            <a:endParaRPr lang="en-PT" dirty="0"/>
          </a:p>
        </p:txBody>
      </p:sp>
      <p:sp>
        <p:nvSpPr>
          <p:cNvPr id="28" name="Text Placeholder 7">
            <a:extLst>
              <a:ext uri="{FF2B5EF4-FFF2-40B4-BE49-F238E27FC236}">
                <a16:creationId xmlns:a16="http://schemas.microsoft.com/office/drawing/2014/main" id="{CEAD30E0-4523-D945-A80B-BD0036983D2D}"/>
              </a:ext>
            </a:extLst>
          </p:cNvPr>
          <p:cNvSpPr>
            <a:spLocks noGrp="1"/>
          </p:cNvSpPr>
          <p:nvPr>
            <p:ph type="body" sz="quarter" idx="29" hasCustomPrompt="1"/>
          </p:nvPr>
        </p:nvSpPr>
        <p:spPr>
          <a:xfrm>
            <a:off x="626401" y="930188"/>
            <a:ext cx="4332211" cy="365091"/>
          </a:xfrm>
          <a:prstGeom prst="rect">
            <a:avLst/>
          </a:prstGeom>
        </p:spPr>
        <p:txBody>
          <a:bodyPr wrap="square" tIns="72000" anchor="t">
            <a:spAutoFit/>
          </a:bodyPr>
          <a:lstStyle>
            <a:lvl1pPr marL="0" indent="0">
              <a:lnSpc>
                <a:spcPct val="100000"/>
              </a:lnSpc>
              <a:buNone/>
              <a:defRPr sz="1600" b="0" i="0">
                <a:solidFill>
                  <a:schemeClr val="tx1"/>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193907679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2_4_Info Quotes Purple">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FA87CDB-10A3-0E42-8920-0747E24E9DEE}"/>
              </a:ext>
            </a:extLst>
          </p:cNvPr>
          <p:cNvSpPr/>
          <p:nvPr userDrawn="1"/>
        </p:nvSpPr>
        <p:spPr>
          <a:xfrm>
            <a:off x="5691598" y="0"/>
            <a:ext cx="6500402" cy="6858000"/>
          </a:xfrm>
          <a:prstGeom prst="rect">
            <a:avLst/>
          </a:prstGeom>
          <a:solidFill>
            <a:srgbClr val="2E00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7010399" y="2602167"/>
            <a:ext cx="2797200" cy="288147"/>
          </a:xfrm>
          <a:prstGeom prst="rect">
            <a:avLst/>
          </a:prstGeom>
        </p:spPr>
        <p:txBody>
          <a:bodyPr wrap="square" tIns="72000" anchor="t">
            <a:spAutoFit/>
          </a:bodyPr>
          <a:lstStyle>
            <a:lvl1pPr marL="0" indent="0">
              <a:lnSpc>
                <a:spcPct val="100000"/>
              </a:lnSpc>
              <a:spcBef>
                <a:spcPts val="1000"/>
              </a:spcBef>
              <a:buNone/>
              <a:defRPr sz="1100" b="0" i="0">
                <a:solidFill>
                  <a:schemeClr val="bg1"/>
                </a:solidFill>
                <a:latin typeface="Equip Light" panose="02000503000000020004" pitchFamily="2" charset="77"/>
              </a:defRPr>
            </a:lvl1pPr>
          </a:lstStyle>
          <a:p>
            <a:pPr lvl="0"/>
            <a:r>
              <a:rPr lang="en-GB" dirty="0"/>
              <a:t>Edit position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7010399" y="2278733"/>
            <a:ext cx="2797200" cy="303536"/>
          </a:xfrm>
          <a:prstGeom prst="rect">
            <a:avLst/>
          </a:prstGeom>
        </p:spPr>
        <p:txBody>
          <a:bodyPr wrap="square" tIns="72000" anchor="t">
            <a:spAutoFit/>
          </a:bodyPr>
          <a:lstStyle>
            <a:lvl1pPr marL="0" indent="0">
              <a:lnSpc>
                <a:spcPct val="100000"/>
              </a:lnSpc>
              <a:buNone/>
              <a:defRPr sz="1200" b="1" i="0">
                <a:solidFill>
                  <a:schemeClr val="accent1"/>
                </a:solidFill>
                <a:latin typeface="Equip Extended" panose="02000503030000020004" pitchFamily="2" charset="77"/>
              </a:defRPr>
            </a:lvl1pPr>
          </a:lstStyle>
          <a:p>
            <a:pPr lvl="0"/>
            <a:r>
              <a:rPr lang="en-GB" dirty="0"/>
              <a:t>Edit name</a:t>
            </a:r>
          </a:p>
        </p:txBody>
      </p:sp>
      <p:sp>
        <p:nvSpPr>
          <p:cNvPr id="3" name="TextBox 2">
            <a:extLst>
              <a:ext uri="{FF2B5EF4-FFF2-40B4-BE49-F238E27FC236}">
                <a16:creationId xmlns:a16="http://schemas.microsoft.com/office/drawing/2014/main" id="{887C61D2-B01E-A14D-A3C4-B70E84D40EC0}"/>
              </a:ext>
            </a:extLst>
          </p:cNvPr>
          <p:cNvSpPr txBox="1"/>
          <p:nvPr userDrawn="1"/>
        </p:nvSpPr>
        <p:spPr>
          <a:xfrm>
            <a:off x="6333156" y="326194"/>
            <a:ext cx="630301" cy="1323439"/>
          </a:xfrm>
          <a:prstGeom prst="rect">
            <a:avLst/>
          </a:prstGeom>
          <a:noFill/>
        </p:spPr>
        <p:txBody>
          <a:bodyPr wrap="none" rtlCol="0">
            <a:spAutoFit/>
          </a:bodyPr>
          <a:lstStyle/>
          <a:p>
            <a:r>
              <a:rPr lang="en-PT" sz="8000" b="1" i="0" dirty="0">
                <a:solidFill>
                  <a:schemeClr val="accent1"/>
                </a:solidFill>
                <a:latin typeface="Equip Extended" panose="02000503030000020004" pitchFamily="2" charset="77"/>
              </a:rPr>
              <a:t>“</a:t>
            </a:r>
          </a:p>
        </p:txBody>
      </p:sp>
      <p:sp>
        <p:nvSpPr>
          <p:cNvPr id="20" name="TextBox 19">
            <a:extLst>
              <a:ext uri="{FF2B5EF4-FFF2-40B4-BE49-F238E27FC236}">
                <a16:creationId xmlns:a16="http://schemas.microsoft.com/office/drawing/2014/main" id="{649D3518-BE06-3C4F-9B82-13D47749E849}"/>
              </a:ext>
            </a:extLst>
          </p:cNvPr>
          <p:cNvSpPr txBox="1"/>
          <p:nvPr userDrawn="1"/>
        </p:nvSpPr>
        <p:spPr>
          <a:xfrm>
            <a:off x="10925052" y="5626330"/>
            <a:ext cx="628698" cy="1323439"/>
          </a:xfrm>
          <a:prstGeom prst="rect">
            <a:avLst/>
          </a:prstGeom>
          <a:noFill/>
        </p:spPr>
        <p:txBody>
          <a:bodyPr wrap="none" rtlCol="0" anchor="b">
            <a:noAutofit/>
          </a:bodyPr>
          <a:lstStyle/>
          <a:p>
            <a:r>
              <a:rPr lang="en-PT" sz="8000" b="1" i="0" dirty="0">
                <a:solidFill>
                  <a:schemeClr val="accent1"/>
                </a:solidFill>
                <a:latin typeface="Equip Extended" panose="02000503030000020004" pitchFamily="2" charset="77"/>
              </a:rPr>
              <a:t>”</a:t>
            </a:r>
          </a:p>
        </p:txBody>
      </p:sp>
      <p:sp>
        <p:nvSpPr>
          <p:cNvPr id="21" name="Text Placeholder 7">
            <a:extLst>
              <a:ext uri="{FF2B5EF4-FFF2-40B4-BE49-F238E27FC236}">
                <a16:creationId xmlns:a16="http://schemas.microsoft.com/office/drawing/2014/main" id="{C1B2D925-6381-9A47-8EBA-795195C8ABB8}"/>
              </a:ext>
            </a:extLst>
          </p:cNvPr>
          <p:cNvSpPr>
            <a:spLocks noGrp="1"/>
          </p:cNvSpPr>
          <p:nvPr>
            <p:ph type="body" sz="quarter" idx="34" hasCustomPrompt="1"/>
          </p:nvPr>
        </p:nvSpPr>
        <p:spPr>
          <a:xfrm>
            <a:off x="7010400" y="1220223"/>
            <a:ext cx="3862800" cy="857533"/>
          </a:xfrm>
          <a:prstGeom prst="rect">
            <a:avLst/>
          </a:prstGeom>
        </p:spPr>
        <p:txBody>
          <a:bodyPr wrap="square" tIns="72000" anchor="t">
            <a:spAutoFit/>
          </a:bodyPr>
          <a:lstStyle>
            <a:lvl1pPr marL="0" indent="0">
              <a:lnSpc>
                <a:spcPct val="100000"/>
              </a:lnSpc>
              <a:buNone/>
              <a:defRPr sz="1200" b="0" i="1">
                <a:solidFill>
                  <a:schemeClr val="bg1"/>
                </a:solidFill>
                <a:latin typeface="Equip Extended Light" panose="02000503000000020004" pitchFamily="2" charset="77"/>
              </a:defRPr>
            </a:lvl1pPr>
          </a:lstStyle>
          <a:p>
            <a:pPr lvl="0"/>
            <a:r>
              <a:rPr lang="en-GB" dirty="0"/>
              <a:t>Nagarro behaves like a start-up,  ready for anything, very result  oriented and not dwindling until  we as a customer have gotten  what we want. </a:t>
            </a:r>
          </a:p>
        </p:txBody>
      </p:sp>
      <p:sp>
        <p:nvSpPr>
          <p:cNvPr id="22" name="Image">
            <a:extLst>
              <a:ext uri="{FF2B5EF4-FFF2-40B4-BE49-F238E27FC236}">
                <a16:creationId xmlns:a16="http://schemas.microsoft.com/office/drawing/2014/main" id="{822A80EC-B1B0-3442-829C-CAFABB882D10}"/>
              </a:ext>
            </a:extLst>
          </p:cNvPr>
          <p:cNvSpPr>
            <a:spLocks noGrp="1" noChangeAspect="1"/>
          </p:cNvSpPr>
          <p:nvPr>
            <p:ph type="pic" sz="quarter" idx="30"/>
          </p:nvPr>
        </p:nvSpPr>
        <p:spPr>
          <a:xfrm>
            <a:off x="10094809" y="2173944"/>
            <a:ext cx="792000" cy="792000"/>
          </a:xfrm>
          <a:prstGeom prst="ellipse">
            <a:avLst/>
          </a:prstGeom>
          <a:effectLst>
            <a:softEdge rad="0"/>
          </a:effectLst>
        </p:spPr>
        <p:txBody>
          <a:bodyPr lIns="91439" tIns="45719" rIns="91439" bIns="45719">
            <a:noAutofit/>
          </a:bodyPr>
          <a:lstStyle>
            <a:lvl1pPr marL="0" indent="0">
              <a:buNone/>
              <a:defRPr>
                <a:noFill/>
              </a:defRPr>
            </a:lvl1pPr>
          </a:lstStyle>
          <a:p>
            <a:r>
              <a:rPr lang="en-US"/>
              <a:t>Click icon to add picture</a:t>
            </a:r>
            <a:endParaRPr dirty="0"/>
          </a:p>
        </p:txBody>
      </p:sp>
      <p:sp>
        <p:nvSpPr>
          <p:cNvPr id="23" name="Text Placeholder 7">
            <a:extLst>
              <a:ext uri="{FF2B5EF4-FFF2-40B4-BE49-F238E27FC236}">
                <a16:creationId xmlns:a16="http://schemas.microsoft.com/office/drawing/2014/main" id="{8355F0FD-0400-F544-A20A-FFD2420BD67F}"/>
              </a:ext>
            </a:extLst>
          </p:cNvPr>
          <p:cNvSpPr>
            <a:spLocks noGrp="1"/>
          </p:cNvSpPr>
          <p:nvPr>
            <p:ph type="body" sz="quarter" idx="35" hasCustomPrompt="1"/>
          </p:nvPr>
        </p:nvSpPr>
        <p:spPr>
          <a:xfrm>
            <a:off x="7010399" y="4794190"/>
            <a:ext cx="2797200" cy="288147"/>
          </a:xfrm>
          <a:prstGeom prst="rect">
            <a:avLst/>
          </a:prstGeom>
        </p:spPr>
        <p:txBody>
          <a:bodyPr wrap="square" tIns="72000" anchor="t">
            <a:spAutoFit/>
          </a:bodyPr>
          <a:lstStyle>
            <a:lvl1pPr marL="0" indent="0">
              <a:lnSpc>
                <a:spcPct val="100000"/>
              </a:lnSpc>
              <a:spcBef>
                <a:spcPts val="1000"/>
              </a:spcBef>
              <a:buNone/>
              <a:defRPr sz="1100" b="0" i="0">
                <a:solidFill>
                  <a:schemeClr val="bg1"/>
                </a:solidFill>
                <a:latin typeface="Equip Light" panose="02000503000000020004" pitchFamily="2" charset="77"/>
              </a:defRPr>
            </a:lvl1pPr>
          </a:lstStyle>
          <a:p>
            <a:pPr lvl="0"/>
            <a:r>
              <a:rPr lang="en-GB" dirty="0"/>
              <a:t>Edit position</a:t>
            </a:r>
          </a:p>
        </p:txBody>
      </p:sp>
      <p:sp>
        <p:nvSpPr>
          <p:cNvPr id="24" name="Text Placeholder 7">
            <a:extLst>
              <a:ext uri="{FF2B5EF4-FFF2-40B4-BE49-F238E27FC236}">
                <a16:creationId xmlns:a16="http://schemas.microsoft.com/office/drawing/2014/main" id="{CEE37377-A5FF-9646-B596-C7E6C7268FEA}"/>
              </a:ext>
            </a:extLst>
          </p:cNvPr>
          <p:cNvSpPr>
            <a:spLocks noGrp="1"/>
          </p:cNvSpPr>
          <p:nvPr>
            <p:ph type="body" sz="quarter" idx="36" hasCustomPrompt="1"/>
          </p:nvPr>
        </p:nvSpPr>
        <p:spPr>
          <a:xfrm>
            <a:off x="7010399" y="4470756"/>
            <a:ext cx="2797200" cy="303536"/>
          </a:xfrm>
          <a:prstGeom prst="rect">
            <a:avLst/>
          </a:prstGeom>
        </p:spPr>
        <p:txBody>
          <a:bodyPr wrap="square" tIns="72000" anchor="t">
            <a:spAutoFit/>
          </a:bodyPr>
          <a:lstStyle>
            <a:lvl1pPr marL="0" indent="0">
              <a:lnSpc>
                <a:spcPct val="100000"/>
              </a:lnSpc>
              <a:buNone/>
              <a:defRPr sz="1200" b="1" i="0">
                <a:solidFill>
                  <a:schemeClr val="accent1"/>
                </a:solidFill>
                <a:latin typeface="Equip Extended" panose="02000503030000020004" pitchFamily="2" charset="77"/>
              </a:defRPr>
            </a:lvl1pPr>
          </a:lstStyle>
          <a:p>
            <a:pPr lvl="0"/>
            <a:r>
              <a:rPr lang="en-GB" dirty="0"/>
              <a:t>Edit name</a:t>
            </a:r>
          </a:p>
        </p:txBody>
      </p:sp>
      <p:sp>
        <p:nvSpPr>
          <p:cNvPr id="31" name="Text Placeholder 7">
            <a:extLst>
              <a:ext uri="{FF2B5EF4-FFF2-40B4-BE49-F238E27FC236}">
                <a16:creationId xmlns:a16="http://schemas.microsoft.com/office/drawing/2014/main" id="{D30342F4-2876-3240-A7F5-9346EEB55FF4}"/>
              </a:ext>
            </a:extLst>
          </p:cNvPr>
          <p:cNvSpPr>
            <a:spLocks noGrp="1"/>
          </p:cNvSpPr>
          <p:nvPr>
            <p:ph type="body" sz="quarter" idx="37" hasCustomPrompt="1"/>
          </p:nvPr>
        </p:nvSpPr>
        <p:spPr>
          <a:xfrm>
            <a:off x="7010400" y="3412246"/>
            <a:ext cx="3862800" cy="857533"/>
          </a:xfrm>
          <a:prstGeom prst="rect">
            <a:avLst/>
          </a:prstGeom>
        </p:spPr>
        <p:txBody>
          <a:bodyPr wrap="square" tIns="72000" anchor="t">
            <a:spAutoFit/>
          </a:bodyPr>
          <a:lstStyle>
            <a:lvl1pPr marL="0" indent="0">
              <a:lnSpc>
                <a:spcPct val="100000"/>
              </a:lnSpc>
              <a:buNone/>
              <a:defRPr sz="1200" b="0" i="1">
                <a:solidFill>
                  <a:schemeClr val="bg1"/>
                </a:solidFill>
                <a:latin typeface="Equip Extended Light" panose="02000503000000020004" pitchFamily="2" charset="77"/>
              </a:defRPr>
            </a:lvl1pPr>
          </a:lstStyle>
          <a:p>
            <a:pPr lvl="0"/>
            <a:r>
              <a:rPr lang="en-GB" dirty="0"/>
              <a:t>Nagarro behaves like a start-up,  ready for anything, very result  oriented and not dwindling until  we as a customer have gotten  what we want. </a:t>
            </a:r>
          </a:p>
        </p:txBody>
      </p:sp>
      <p:sp>
        <p:nvSpPr>
          <p:cNvPr id="33" name="Image">
            <a:extLst>
              <a:ext uri="{FF2B5EF4-FFF2-40B4-BE49-F238E27FC236}">
                <a16:creationId xmlns:a16="http://schemas.microsoft.com/office/drawing/2014/main" id="{A8684A1C-A560-DE49-AD50-647BDB254A86}"/>
              </a:ext>
            </a:extLst>
          </p:cNvPr>
          <p:cNvSpPr>
            <a:spLocks noGrp="1" noChangeAspect="1"/>
          </p:cNvSpPr>
          <p:nvPr>
            <p:ph type="pic" sz="quarter" idx="38"/>
          </p:nvPr>
        </p:nvSpPr>
        <p:spPr>
          <a:xfrm>
            <a:off x="10094809" y="4365967"/>
            <a:ext cx="792000" cy="792000"/>
          </a:xfrm>
          <a:prstGeom prst="ellipse">
            <a:avLst/>
          </a:prstGeom>
          <a:effectLst>
            <a:softEdge rad="0"/>
          </a:effectLst>
        </p:spPr>
        <p:txBody>
          <a:bodyPr lIns="91439" tIns="45719" rIns="91439" bIns="45719">
            <a:noAutofit/>
          </a:bodyPr>
          <a:lstStyle>
            <a:lvl1pPr marL="0" indent="0">
              <a:buNone/>
              <a:defRPr>
                <a:noFill/>
              </a:defRPr>
            </a:lvl1pPr>
          </a:lstStyle>
          <a:p>
            <a:r>
              <a:rPr lang="en-US"/>
              <a:t>Click icon to add picture</a:t>
            </a:r>
            <a:endParaRPr dirty="0"/>
          </a:p>
        </p:txBody>
      </p:sp>
      <p:sp>
        <p:nvSpPr>
          <p:cNvPr id="17" name="Text Placeholder 7">
            <a:extLst>
              <a:ext uri="{FF2B5EF4-FFF2-40B4-BE49-F238E27FC236}">
                <a16:creationId xmlns:a16="http://schemas.microsoft.com/office/drawing/2014/main" id="{C4E74E73-E5E9-9A4B-B770-38AF5E5DD240}"/>
              </a:ext>
            </a:extLst>
          </p:cNvPr>
          <p:cNvSpPr>
            <a:spLocks noGrp="1"/>
          </p:cNvSpPr>
          <p:nvPr>
            <p:ph type="body" sz="quarter" idx="10" hasCustomPrompt="1"/>
          </p:nvPr>
        </p:nvSpPr>
        <p:spPr>
          <a:xfrm>
            <a:off x="639385" y="5876515"/>
            <a:ext cx="4332213" cy="498475"/>
          </a:xfrm>
        </p:spPr>
        <p:txBody>
          <a:bodyPr anchor="ctr">
            <a:normAutofit/>
          </a:bodyPr>
          <a:lstStyle>
            <a:lvl1pPr marL="0" indent="0">
              <a:buNone/>
              <a:defRPr sz="1000" b="0" i="0">
                <a:solidFill>
                  <a:schemeClr val="bg2"/>
                </a:solidFill>
                <a:latin typeface="Equip Extended Light" panose="02000503000000020004" pitchFamily="2" charset="77"/>
              </a:defRPr>
            </a:lvl1pPr>
          </a:lstStyle>
          <a:p>
            <a:pPr lvl="0"/>
            <a:r>
              <a:rPr lang="en-GB" dirty="0"/>
              <a:t>Edit Footnote</a:t>
            </a:r>
          </a:p>
        </p:txBody>
      </p:sp>
      <p:sp>
        <p:nvSpPr>
          <p:cNvPr id="26" name="Content Placeholder 5">
            <a:extLst>
              <a:ext uri="{FF2B5EF4-FFF2-40B4-BE49-F238E27FC236}">
                <a16:creationId xmlns:a16="http://schemas.microsoft.com/office/drawing/2014/main" id="{687D0E9D-AC0E-0C40-84D7-30F7F044763B}"/>
              </a:ext>
            </a:extLst>
          </p:cNvPr>
          <p:cNvSpPr>
            <a:spLocks noGrp="1"/>
          </p:cNvSpPr>
          <p:nvPr>
            <p:ph sz="quarter" idx="11"/>
          </p:nvPr>
        </p:nvSpPr>
        <p:spPr>
          <a:xfrm>
            <a:off x="626400" y="1602250"/>
            <a:ext cx="4332213" cy="40240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T"/>
          </a:p>
        </p:txBody>
      </p:sp>
      <p:sp>
        <p:nvSpPr>
          <p:cNvPr id="27" name="Title 1">
            <a:extLst>
              <a:ext uri="{FF2B5EF4-FFF2-40B4-BE49-F238E27FC236}">
                <a16:creationId xmlns:a16="http://schemas.microsoft.com/office/drawing/2014/main" id="{70F09E0D-5EBD-9240-BAA8-80440A6FA27A}"/>
              </a:ext>
            </a:extLst>
          </p:cNvPr>
          <p:cNvSpPr>
            <a:spLocks noGrp="1"/>
          </p:cNvSpPr>
          <p:nvPr>
            <p:ph type="title" hasCustomPrompt="1"/>
          </p:nvPr>
        </p:nvSpPr>
        <p:spPr>
          <a:xfrm>
            <a:off x="626400" y="481125"/>
            <a:ext cx="4332212" cy="488201"/>
          </a:xfrm>
          <a:prstGeom prst="rect">
            <a:avLst/>
          </a:prstGeom>
        </p:spPr>
        <p:txBody>
          <a:bodyPr wrap="square" tIns="72000" anchor="t">
            <a:spAutoFit/>
          </a:bodyPr>
          <a:lstStyle>
            <a:lvl1pPr>
              <a:lnSpc>
                <a:spcPct val="100000"/>
              </a:lnSpc>
              <a:defRPr sz="2400" b="1" i="0">
                <a:solidFill>
                  <a:schemeClr val="tx1"/>
                </a:solidFill>
                <a:latin typeface="Equip Extended" panose="02000503030000020004" pitchFamily="2" charset="77"/>
              </a:defRPr>
            </a:lvl1pPr>
          </a:lstStyle>
          <a:p>
            <a:r>
              <a:rPr lang="en-GB" dirty="0"/>
              <a:t>Edit title</a:t>
            </a:r>
            <a:endParaRPr lang="en-PT" dirty="0"/>
          </a:p>
        </p:txBody>
      </p:sp>
      <p:sp>
        <p:nvSpPr>
          <p:cNvPr id="28" name="Text Placeholder 7">
            <a:extLst>
              <a:ext uri="{FF2B5EF4-FFF2-40B4-BE49-F238E27FC236}">
                <a16:creationId xmlns:a16="http://schemas.microsoft.com/office/drawing/2014/main" id="{CEAD30E0-4523-D945-A80B-BD0036983D2D}"/>
              </a:ext>
            </a:extLst>
          </p:cNvPr>
          <p:cNvSpPr>
            <a:spLocks noGrp="1"/>
          </p:cNvSpPr>
          <p:nvPr>
            <p:ph type="body" sz="quarter" idx="29" hasCustomPrompt="1"/>
          </p:nvPr>
        </p:nvSpPr>
        <p:spPr>
          <a:xfrm>
            <a:off x="626401" y="930188"/>
            <a:ext cx="4332211" cy="365091"/>
          </a:xfrm>
          <a:prstGeom prst="rect">
            <a:avLst/>
          </a:prstGeom>
        </p:spPr>
        <p:txBody>
          <a:bodyPr wrap="square" tIns="72000" anchor="t">
            <a:spAutoFit/>
          </a:bodyPr>
          <a:lstStyle>
            <a:lvl1pPr marL="0" indent="0">
              <a:lnSpc>
                <a:spcPct val="100000"/>
              </a:lnSpc>
              <a:buNone/>
              <a:defRPr sz="1600" b="0" i="0">
                <a:solidFill>
                  <a:schemeClr val="tx1"/>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3627044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2_Section Big Title Blue">
    <p:bg>
      <p:bgPr>
        <a:solidFill>
          <a:srgbClr val="09294D"/>
        </a:solidFill>
        <a:effectLst/>
      </p:bgPr>
    </p:bg>
    <p:spTree>
      <p:nvGrpSpPr>
        <p:cNvPr id="1" name=""/>
        <p:cNvGrpSpPr/>
        <p:nvPr/>
      </p:nvGrpSpPr>
      <p:grpSpPr>
        <a:xfrm>
          <a:off x="0" y="0"/>
          <a:ext cx="0" cy="0"/>
          <a:chOff x="0" y="0"/>
          <a:chExt cx="0" cy="0"/>
        </a:xfrm>
      </p:grpSpPr>
      <p:pic>
        <p:nvPicPr>
          <p:cNvPr id="8" name="r1Artboard 3 copy 7edsw.pdf" descr="r1Artboard 3 copy 7edsw.pdf">
            <a:extLst>
              <a:ext uri="{FF2B5EF4-FFF2-40B4-BE49-F238E27FC236}">
                <a16:creationId xmlns:a16="http://schemas.microsoft.com/office/drawing/2014/main" id="{DB2CB175-7699-BF45-8858-F8C4DBF892A4}"/>
              </a:ext>
            </a:extLst>
          </p:cNvPr>
          <p:cNvPicPr>
            <a:picLocks noChangeAspect="1"/>
          </p:cNvPicPr>
          <p:nvPr userDrawn="1"/>
        </p:nvPicPr>
        <p:blipFill rotWithShape="1">
          <a:blip r:embed="rId2" cstate="screen">
            <a:alphaModFix amt="60000"/>
            <a:extLst>
              <a:ext uri="{28A0092B-C50C-407E-A947-70E740481C1C}">
                <a14:useLocalDpi xmlns:a14="http://schemas.microsoft.com/office/drawing/2010/main"/>
              </a:ext>
            </a:extLst>
          </a:blip>
          <a:srcRect/>
          <a:stretch/>
        </p:blipFill>
        <p:spPr>
          <a:xfrm>
            <a:off x="3789600" y="0"/>
            <a:ext cx="8402400" cy="6858000"/>
          </a:xfrm>
          <a:prstGeom prst="rect">
            <a:avLst/>
          </a:prstGeom>
          <a:ln w="12700">
            <a:miter lim="400000"/>
          </a:ln>
        </p:spPr>
      </p:pic>
      <p:pic>
        <p:nvPicPr>
          <p:cNvPr id="3" name="Graphic 2">
            <a:extLst>
              <a:ext uri="{FF2B5EF4-FFF2-40B4-BE49-F238E27FC236}">
                <a16:creationId xmlns:a16="http://schemas.microsoft.com/office/drawing/2014/main" id="{73A8F63C-93A7-DA4F-8C8B-03DCFB7B5A2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40000" y="1"/>
            <a:ext cx="1980000" cy="1485001"/>
          </a:xfrm>
          <a:prstGeom prst="rect">
            <a:avLst/>
          </a:prstGeom>
        </p:spPr>
      </p:pic>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668395" cy="498475"/>
          </a:xfrm>
        </p:spPr>
        <p:txBody>
          <a:bodyPr anchor="ctr">
            <a:normAutofit/>
          </a:bodyPr>
          <a:lstStyle>
            <a:lvl1pPr marL="0" indent="0">
              <a:buNone/>
              <a:defRPr sz="1000" b="0" i="0">
                <a:solidFill>
                  <a:schemeClr val="bg1"/>
                </a:solidFill>
                <a:latin typeface="Equip Extended Light" panose="02000503000000020004" pitchFamily="2" charset="77"/>
              </a:defRPr>
            </a:lvl1pPr>
          </a:lstStyle>
          <a:p>
            <a:pPr lvl="0"/>
            <a:r>
              <a:rPr lang="en-GB" dirty="0"/>
              <a:t>Edit Footnote</a:t>
            </a:r>
          </a:p>
        </p:txBody>
      </p:sp>
      <p:sp>
        <p:nvSpPr>
          <p:cNvPr id="12" name="Title 1">
            <a:extLst>
              <a:ext uri="{FF2B5EF4-FFF2-40B4-BE49-F238E27FC236}">
                <a16:creationId xmlns:a16="http://schemas.microsoft.com/office/drawing/2014/main" id="{29D59645-33BD-F041-9140-5802DD717353}"/>
              </a:ext>
            </a:extLst>
          </p:cNvPr>
          <p:cNvSpPr>
            <a:spLocks noGrp="1"/>
          </p:cNvSpPr>
          <p:nvPr>
            <p:ph type="title" hasCustomPrompt="1"/>
          </p:nvPr>
        </p:nvSpPr>
        <p:spPr>
          <a:xfrm>
            <a:off x="611120" y="3068554"/>
            <a:ext cx="9767782" cy="1032014"/>
          </a:xfrm>
          <a:prstGeom prst="rect">
            <a:avLst/>
          </a:prstGeom>
        </p:spPr>
        <p:txBody>
          <a:bodyPr anchor="b">
            <a:spAutoFit/>
          </a:bodyPr>
          <a:lstStyle>
            <a:lvl1pPr>
              <a:lnSpc>
                <a:spcPct val="80000"/>
              </a:lnSpc>
              <a:defRPr sz="7200" b="1" i="0">
                <a:solidFill>
                  <a:schemeClr val="bg1"/>
                </a:solidFill>
                <a:latin typeface="Equip Extended" panose="02000503030000020004" pitchFamily="2" charset="77"/>
              </a:defRPr>
            </a:lvl1pPr>
          </a:lstStyle>
          <a:p>
            <a:r>
              <a:rPr lang="en-GB" dirty="0"/>
              <a:t>Edit title</a:t>
            </a:r>
            <a:endParaRPr lang="en-PT" dirty="0"/>
          </a:p>
        </p:txBody>
      </p:sp>
      <p:sp>
        <p:nvSpPr>
          <p:cNvPr id="11" name="Text Placeholder 7">
            <a:extLst>
              <a:ext uri="{FF2B5EF4-FFF2-40B4-BE49-F238E27FC236}">
                <a16:creationId xmlns:a16="http://schemas.microsoft.com/office/drawing/2014/main" id="{3DA0C077-5EC7-6940-8AED-92F032F44DAA}"/>
              </a:ext>
            </a:extLst>
          </p:cNvPr>
          <p:cNvSpPr>
            <a:spLocks noGrp="1"/>
          </p:cNvSpPr>
          <p:nvPr>
            <p:ph type="body" sz="quarter" idx="12" hasCustomPrompt="1"/>
          </p:nvPr>
        </p:nvSpPr>
        <p:spPr>
          <a:xfrm>
            <a:off x="639386" y="4407492"/>
            <a:ext cx="9767782" cy="462998"/>
          </a:xfrm>
        </p:spPr>
        <p:txBody>
          <a:bodyPr tIns="108000" anchor="t">
            <a:spAutoFit/>
          </a:bodyPr>
          <a:lstStyle>
            <a:lvl1pPr marL="0" indent="0">
              <a:lnSpc>
                <a:spcPct val="100000"/>
              </a:lnSpc>
              <a:buNone/>
              <a:defRPr sz="2000" b="0" i="0">
                <a:solidFill>
                  <a:schemeClr val="bg1"/>
                </a:solidFill>
                <a:latin typeface="Equip Extended Thin" panose="02000503030000020004" pitchFamily="2" charset="77"/>
              </a:defRPr>
            </a:lvl1pPr>
          </a:lstStyle>
          <a:p>
            <a:pPr lvl="0"/>
            <a:r>
              <a:rPr lang="en-GB" dirty="0"/>
              <a:t>Edit description</a:t>
            </a:r>
          </a:p>
        </p:txBody>
      </p:sp>
    </p:spTree>
    <p:extLst>
      <p:ext uri="{BB962C8B-B14F-4D97-AF65-F5344CB8AC3E}">
        <p14:creationId xmlns:p14="http://schemas.microsoft.com/office/powerpoint/2010/main" val="211323418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3_1_Presenter">
    <p:bg>
      <p:bgPr>
        <a:solidFill>
          <a:schemeClr val="bg1"/>
        </a:solidFill>
        <a:effectLst/>
      </p:bgPr>
    </p:bg>
    <p:spTree>
      <p:nvGrpSpPr>
        <p:cNvPr id="1" name=""/>
        <p:cNvGrpSpPr/>
        <p:nvPr/>
      </p:nvGrpSpPr>
      <p:grpSpPr>
        <a:xfrm>
          <a:off x="0" y="0"/>
          <a:ext cx="0" cy="0"/>
          <a:chOff x="0" y="0"/>
          <a:chExt cx="0" cy="0"/>
        </a:xfrm>
      </p:grpSpPr>
      <p:pic>
        <p:nvPicPr>
          <p:cNvPr id="25" name="r1Artboard 2edsw.pdf" descr="r1Artboard 2edsw.pdf">
            <a:extLst>
              <a:ext uri="{FF2B5EF4-FFF2-40B4-BE49-F238E27FC236}">
                <a16:creationId xmlns:a16="http://schemas.microsoft.com/office/drawing/2014/main" id="{26EA4B65-F354-BD45-A431-FFC265BFA1DE}"/>
              </a:ext>
            </a:extLst>
          </p:cNvPr>
          <p:cNvPicPr>
            <a:picLocks noChangeAspect="1"/>
          </p:cNvPicPr>
          <p:nvPr userDrawn="1"/>
        </p:nvPicPr>
        <p:blipFill rotWithShape="1">
          <a:blip r:embed="rId2">
            <a:alphaModFix amt="13000"/>
          </a:blip>
          <a:srcRect l="26596" b="37450"/>
          <a:stretch/>
        </p:blipFill>
        <p:spPr>
          <a:xfrm>
            <a:off x="0" y="3936274"/>
            <a:ext cx="4987211" cy="2921726"/>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12" name="Title 1">
            <a:extLst>
              <a:ext uri="{FF2B5EF4-FFF2-40B4-BE49-F238E27FC236}">
                <a16:creationId xmlns:a16="http://schemas.microsoft.com/office/drawing/2014/main" id="{E858A0AE-64B3-9A46-9934-8EC169C8ACA3}"/>
              </a:ext>
            </a:extLst>
          </p:cNvPr>
          <p:cNvSpPr>
            <a:spLocks noGrp="1"/>
          </p:cNvSpPr>
          <p:nvPr>
            <p:ph type="title" hasCustomPrompt="1"/>
          </p:nvPr>
        </p:nvSpPr>
        <p:spPr>
          <a:xfrm>
            <a:off x="4968000" y="2184640"/>
            <a:ext cx="5497200" cy="549757"/>
          </a:xfrm>
          <a:prstGeom prst="rect">
            <a:avLst/>
          </a:prstGeom>
        </p:spPr>
        <p:txBody>
          <a:bodyPr wrap="square" tIns="72000" anchor="b">
            <a:spAutoFit/>
          </a:bodyPr>
          <a:lstStyle>
            <a:lvl1pPr>
              <a:lnSpc>
                <a:spcPct val="100000"/>
              </a:lnSpc>
              <a:defRPr sz="2800" b="1" i="0">
                <a:solidFill>
                  <a:schemeClr val="tx1"/>
                </a:solidFill>
                <a:latin typeface="Equip Extended" panose="02000503030000020004" pitchFamily="2" charset="77"/>
              </a:defRPr>
            </a:lvl1pPr>
          </a:lstStyle>
          <a:p>
            <a:r>
              <a:rPr lang="en-GB" dirty="0"/>
              <a:t>Edit presenter name</a:t>
            </a:r>
            <a:endParaRPr lang="en-PT" dirty="0"/>
          </a:p>
        </p:txBody>
      </p:sp>
      <p:sp>
        <p:nvSpPr>
          <p:cNvPr id="19" name="Image">
            <a:extLst>
              <a:ext uri="{FF2B5EF4-FFF2-40B4-BE49-F238E27FC236}">
                <a16:creationId xmlns:a16="http://schemas.microsoft.com/office/drawing/2014/main" id="{46144688-C808-6349-8B8D-D1950044CF86}"/>
              </a:ext>
            </a:extLst>
          </p:cNvPr>
          <p:cNvSpPr>
            <a:spLocks noGrp="1" noChangeAspect="1"/>
          </p:cNvSpPr>
          <p:nvPr>
            <p:ph type="pic" sz="quarter" idx="33"/>
          </p:nvPr>
        </p:nvSpPr>
        <p:spPr>
          <a:xfrm>
            <a:off x="1728000" y="1497600"/>
            <a:ext cx="2880000" cy="2880000"/>
          </a:xfrm>
          <a:prstGeom prst="ellipse">
            <a:avLst/>
          </a:prstGeom>
          <a:effectLst>
            <a:softEdge rad="0"/>
          </a:effectLst>
        </p:spPr>
        <p:txBody>
          <a:bodyPr lIns="91439" tIns="45719" rIns="91439" bIns="45719">
            <a:noAutofit/>
          </a:bodyPr>
          <a:lstStyle>
            <a:lvl1pPr marL="0" indent="0">
              <a:buNone/>
              <a:defRPr>
                <a:noFill/>
              </a:defRPr>
            </a:lvl1pPr>
          </a:lstStyle>
          <a:p>
            <a:r>
              <a:rPr lang="en-US"/>
              <a:t>Click icon to add picture</a:t>
            </a:r>
            <a:endParaRPr dirty="0"/>
          </a:p>
        </p:txBody>
      </p:sp>
      <p:sp>
        <p:nvSpPr>
          <p:cNvPr id="23" name="Text Placeholder 7">
            <a:extLst>
              <a:ext uri="{FF2B5EF4-FFF2-40B4-BE49-F238E27FC236}">
                <a16:creationId xmlns:a16="http://schemas.microsoft.com/office/drawing/2014/main" id="{53E2DAEE-C7DC-F043-BE94-094D16A69615}"/>
              </a:ext>
            </a:extLst>
          </p:cNvPr>
          <p:cNvSpPr>
            <a:spLocks noGrp="1"/>
          </p:cNvSpPr>
          <p:nvPr>
            <p:ph type="body" sz="quarter" idx="31" hasCustomPrompt="1"/>
          </p:nvPr>
        </p:nvSpPr>
        <p:spPr>
          <a:xfrm>
            <a:off x="4968000" y="2877957"/>
            <a:ext cx="5496000" cy="334313"/>
          </a:xfrm>
          <a:prstGeom prst="rect">
            <a:avLst/>
          </a:prstGeom>
        </p:spPr>
        <p:txBody>
          <a:bodyPr wrap="square" tIns="72000" numCol="1" spcCol="720000" anchor="t">
            <a:spAutoFit/>
          </a:bodyPr>
          <a:lstStyle>
            <a:lvl1pPr marL="0" indent="0">
              <a:lnSpc>
                <a:spcPct val="100000"/>
              </a:lnSpc>
              <a:buFont typeface="Arial" panose="020B0604020202020204" pitchFamily="34" charset="0"/>
              <a:buNone/>
              <a:defRPr sz="1400" b="0" i="0">
                <a:solidFill>
                  <a:schemeClr val="tx1"/>
                </a:solidFill>
                <a:latin typeface="Equip Light" panose="02000503000000020004" pitchFamily="2" charset="77"/>
              </a:defRPr>
            </a:lvl1pPr>
          </a:lstStyle>
          <a:p>
            <a:pPr lvl="0"/>
            <a:r>
              <a:rPr lang="en-GB" dirty="0"/>
              <a:t>Edit position</a:t>
            </a:r>
          </a:p>
        </p:txBody>
      </p:sp>
      <p:sp>
        <p:nvSpPr>
          <p:cNvPr id="24" name="Text Placeholder 7">
            <a:extLst>
              <a:ext uri="{FF2B5EF4-FFF2-40B4-BE49-F238E27FC236}">
                <a16:creationId xmlns:a16="http://schemas.microsoft.com/office/drawing/2014/main" id="{32C581C7-8539-3445-8206-42D8C9D0B822}"/>
              </a:ext>
            </a:extLst>
          </p:cNvPr>
          <p:cNvSpPr>
            <a:spLocks noGrp="1"/>
          </p:cNvSpPr>
          <p:nvPr>
            <p:ph type="body" sz="quarter" idx="34" hasCustomPrompt="1"/>
          </p:nvPr>
        </p:nvSpPr>
        <p:spPr>
          <a:xfrm>
            <a:off x="4968000" y="3233749"/>
            <a:ext cx="5496000" cy="334313"/>
          </a:xfrm>
          <a:prstGeom prst="rect">
            <a:avLst/>
          </a:prstGeom>
        </p:spPr>
        <p:txBody>
          <a:bodyPr wrap="square" tIns="72000" numCol="1" spcCol="720000" anchor="t">
            <a:spAutoFit/>
          </a:bodyPr>
          <a:lstStyle>
            <a:lvl1pPr marL="0" indent="0">
              <a:lnSpc>
                <a:spcPct val="100000"/>
              </a:lnSpc>
              <a:buFont typeface="Arial" panose="020B0604020202020204" pitchFamily="34" charset="0"/>
              <a:buNone/>
              <a:defRPr sz="1400" b="0" i="0">
                <a:solidFill>
                  <a:schemeClr val="tx1"/>
                </a:solidFill>
                <a:latin typeface="Equip Light" panose="02000503000000020004" pitchFamily="2" charset="77"/>
              </a:defRPr>
            </a:lvl1pPr>
          </a:lstStyle>
          <a:p>
            <a:pPr lvl="0"/>
            <a:r>
              <a:rPr lang="en-GB" dirty="0"/>
              <a:t>Edit e-mail address</a:t>
            </a:r>
          </a:p>
        </p:txBody>
      </p:sp>
      <p:sp>
        <p:nvSpPr>
          <p:cNvPr id="26" name="Text Placeholder 7">
            <a:extLst>
              <a:ext uri="{FF2B5EF4-FFF2-40B4-BE49-F238E27FC236}">
                <a16:creationId xmlns:a16="http://schemas.microsoft.com/office/drawing/2014/main" id="{C29918FB-C01F-D24A-A6B2-74875BF98E28}"/>
              </a:ext>
            </a:extLst>
          </p:cNvPr>
          <p:cNvSpPr>
            <a:spLocks noGrp="1"/>
          </p:cNvSpPr>
          <p:nvPr>
            <p:ph type="body" sz="quarter" idx="35" hasCustomPrompt="1"/>
          </p:nvPr>
        </p:nvSpPr>
        <p:spPr>
          <a:xfrm>
            <a:off x="4968000" y="3589541"/>
            <a:ext cx="5496000" cy="334313"/>
          </a:xfrm>
          <a:prstGeom prst="rect">
            <a:avLst/>
          </a:prstGeom>
        </p:spPr>
        <p:txBody>
          <a:bodyPr wrap="square" tIns="72000" numCol="1" spcCol="720000" anchor="t">
            <a:spAutoFit/>
          </a:bodyPr>
          <a:lstStyle>
            <a:lvl1pPr marL="0" indent="0">
              <a:lnSpc>
                <a:spcPct val="100000"/>
              </a:lnSpc>
              <a:buFont typeface="Arial" panose="020B0604020202020204" pitchFamily="34" charset="0"/>
              <a:buNone/>
              <a:defRPr sz="1400" b="0" i="0">
                <a:solidFill>
                  <a:schemeClr val="tx1"/>
                </a:solidFill>
                <a:latin typeface="Equip Light" panose="02000503000000020004" pitchFamily="2" charset="77"/>
              </a:defRPr>
            </a:lvl1pPr>
          </a:lstStyle>
          <a:p>
            <a:pPr lvl="0"/>
            <a:r>
              <a:rPr lang="en-GB" dirty="0"/>
              <a:t>Edit social networks</a:t>
            </a:r>
          </a:p>
        </p:txBody>
      </p:sp>
      <p:sp>
        <p:nvSpPr>
          <p:cNvPr id="27" name="Text Placeholder 7">
            <a:extLst>
              <a:ext uri="{FF2B5EF4-FFF2-40B4-BE49-F238E27FC236}">
                <a16:creationId xmlns:a16="http://schemas.microsoft.com/office/drawing/2014/main" id="{ED6B39CA-A771-B745-857C-F277952DE3BD}"/>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Tree>
    <p:extLst>
      <p:ext uri="{BB962C8B-B14F-4D97-AF65-F5344CB8AC3E}">
        <p14:creationId xmlns:p14="http://schemas.microsoft.com/office/powerpoint/2010/main" val="335909416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4_1_Thank You White">
    <p:bg>
      <p:bgPr>
        <a:solidFill>
          <a:schemeClr val="bg1"/>
        </a:solidFill>
        <a:effectLst/>
      </p:bgPr>
    </p:bg>
    <p:spTree>
      <p:nvGrpSpPr>
        <p:cNvPr id="1" name=""/>
        <p:cNvGrpSpPr/>
        <p:nvPr/>
      </p:nvGrpSpPr>
      <p:grpSpPr>
        <a:xfrm>
          <a:off x="0" y="0"/>
          <a:ext cx="0" cy="0"/>
          <a:chOff x="0" y="0"/>
          <a:chExt cx="0" cy="0"/>
        </a:xfrm>
      </p:grpSpPr>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767782" cy="498475"/>
          </a:xfrm>
        </p:spPr>
        <p:txBody>
          <a:bodyPr anchor="ctr">
            <a:normAutofit/>
          </a:bodyPr>
          <a:lstStyle>
            <a:lvl1pPr marL="0" indent="0">
              <a:buNone/>
              <a:defRPr sz="1000" b="0" i="0">
                <a:solidFill>
                  <a:schemeClr val="bg2"/>
                </a:solidFill>
                <a:latin typeface="Equip Extended Light" panose="02000503000000020004" pitchFamily="2" charset="77"/>
              </a:defRPr>
            </a:lvl1pPr>
          </a:lstStyle>
          <a:p>
            <a:pPr lvl="0"/>
            <a:r>
              <a:rPr lang="en-GB" dirty="0"/>
              <a:t>Edit Footnote</a:t>
            </a:r>
          </a:p>
        </p:txBody>
      </p:sp>
      <p:sp>
        <p:nvSpPr>
          <p:cNvPr id="8" name="Title 1">
            <a:extLst>
              <a:ext uri="{FF2B5EF4-FFF2-40B4-BE49-F238E27FC236}">
                <a16:creationId xmlns:a16="http://schemas.microsoft.com/office/drawing/2014/main" id="{35A180E1-0906-AF4F-AD8C-D37F88FAE72A}"/>
              </a:ext>
            </a:extLst>
          </p:cNvPr>
          <p:cNvSpPr>
            <a:spLocks noGrp="1"/>
          </p:cNvSpPr>
          <p:nvPr>
            <p:ph type="title" hasCustomPrompt="1"/>
          </p:nvPr>
        </p:nvSpPr>
        <p:spPr>
          <a:xfrm>
            <a:off x="611121" y="3174026"/>
            <a:ext cx="2894399" cy="509948"/>
          </a:xfrm>
          <a:prstGeom prst="rect">
            <a:avLst/>
          </a:prstGeom>
        </p:spPr>
        <p:txBody>
          <a:bodyPr wrap="square" anchor="ctr">
            <a:spAutoFit/>
          </a:bodyPr>
          <a:lstStyle>
            <a:lvl1pPr>
              <a:lnSpc>
                <a:spcPct val="80000"/>
              </a:lnSpc>
              <a:defRPr sz="3200" b="0" i="0">
                <a:solidFill>
                  <a:schemeClr val="tx1"/>
                </a:solidFill>
                <a:latin typeface="Equip Extended Medium" panose="02000603000000020004" pitchFamily="2" charset="77"/>
              </a:defRPr>
            </a:lvl1pPr>
          </a:lstStyle>
          <a:p>
            <a:r>
              <a:rPr lang="en-GB" dirty="0"/>
              <a:t>Edit title</a:t>
            </a:r>
            <a:endParaRPr lang="en-PT" dirty="0"/>
          </a:p>
        </p:txBody>
      </p:sp>
      <p:sp>
        <p:nvSpPr>
          <p:cNvPr id="12" name="Text Placeholder 7">
            <a:extLst>
              <a:ext uri="{FF2B5EF4-FFF2-40B4-BE49-F238E27FC236}">
                <a16:creationId xmlns:a16="http://schemas.microsoft.com/office/drawing/2014/main" id="{BDF32DB2-7359-CA47-9D2B-FC2E95C76AC4}"/>
              </a:ext>
            </a:extLst>
          </p:cNvPr>
          <p:cNvSpPr>
            <a:spLocks noGrp="1"/>
          </p:cNvSpPr>
          <p:nvPr>
            <p:ph type="body" sz="quarter" idx="12" hasCustomPrompt="1"/>
          </p:nvPr>
        </p:nvSpPr>
        <p:spPr>
          <a:xfrm>
            <a:off x="639386" y="5379197"/>
            <a:ext cx="9767782" cy="370665"/>
          </a:xfrm>
        </p:spPr>
        <p:txBody>
          <a:bodyPr tIns="108000" anchor="ctr">
            <a:spAutoFit/>
          </a:bodyPr>
          <a:lstStyle>
            <a:lvl1pPr marL="0" indent="0">
              <a:lnSpc>
                <a:spcPct val="100000"/>
              </a:lnSpc>
              <a:buNone/>
              <a:defRPr sz="1400" b="0" i="0">
                <a:solidFill>
                  <a:schemeClr val="tx1"/>
                </a:solidFill>
                <a:latin typeface="Equip Extended Light" panose="02000503000000020004" pitchFamily="2" charset="77"/>
              </a:defRPr>
            </a:lvl1pPr>
          </a:lstStyle>
          <a:p>
            <a:pPr lvl="0"/>
            <a:r>
              <a:rPr lang="en-GB" dirty="0"/>
              <a:t>Edit description</a:t>
            </a:r>
          </a:p>
        </p:txBody>
      </p:sp>
      <p:pic>
        <p:nvPicPr>
          <p:cNvPr id="6" name="N_3D_transp-updated-color.png" descr="N_3D_transp-updated-color.png">
            <a:extLst>
              <a:ext uri="{FF2B5EF4-FFF2-40B4-BE49-F238E27FC236}">
                <a16:creationId xmlns:a16="http://schemas.microsoft.com/office/drawing/2014/main" id="{B15D0DE5-FF21-6849-BFE2-D55351637875}"/>
              </a:ext>
            </a:extLst>
          </p:cNvPr>
          <p:cNvPicPr>
            <a:picLocks noChangeAspect="1"/>
          </p:cNvPicPr>
          <p:nvPr userDrawn="1"/>
        </p:nvPicPr>
        <p:blipFill>
          <a:blip r:embed="rId2"/>
          <a:srcRect l="26275" t="24199" r="29122" b="27518"/>
          <a:stretch>
            <a:fillRect/>
          </a:stretch>
        </p:blipFill>
        <p:spPr>
          <a:xfrm>
            <a:off x="4225440" y="1997476"/>
            <a:ext cx="3741121" cy="2863048"/>
          </a:xfrm>
          <a:prstGeom prst="rect">
            <a:avLst/>
          </a:prstGeom>
          <a:ln w="12700">
            <a:miter lim="400000"/>
          </a:ln>
        </p:spPr>
      </p:pic>
    </p:spTree>
    <p:extLst>
      <p:ext uri="{BB962C8B-B14F-4D97-AF65-F5344CB8AC3E}">
        <p14:creationId xmlns:p14="http://schemas.microsoft.com/office/powerpoint/2010/main" val="256624027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4_2_Thank You Blue">
    <p:bg>
      <p:bgPr>
        <a:solidFill>
          <a:schemeClr val="tx2"/>
        </a:solidFill>
        <a:effectLst/>
      </p:bgPr>
    </p:bg>
    <p:spTree>
      <p:nvGrpSpPr>
        <p:cNvPr id="1" name=""/>
        <p:cNvGrpSpPr/>
        <p:nvPr/>
      </p:nvGrpSpPr>
      <p:grpSpPr>
        <a:xfrm>
          <a:off x="0" y="0"/>
          <a:ext cx="0" cy="0"/>
          <a:chOff x="0" y="0"/>
          <a:chExt cx="0" cy="0"/>
        </a:xfrm>
      </p:grpSpPr>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767782" cy="498475"/>
          </a:xfrm>
        </p:spPr>
        <p:txBody>
          <a:bodyPr anchor="ctr">
            <a:normAutofit/>
          </a:bodyPr>
          <a:lstStyle>
            <a:lvl1pPr marL="0" indent="0">
              <a:buNone/>
              <a:defRPr sz="1000" b="0" i="0">
                <a:solidFill>
                  <a:schemeClr val="accent3"/>
                </a:solidFill>
                <a:latin typeface="Equip Extended Light" panose="02000503000000020004" pitchFamily="2" charset="77"/>
              </a:defRPr>
            </a:lvl1pPr>
          </a:lstStyle>
          <a:p>
            <a:pPr lvl="0"/>
            <a:r>
              <a:rPr lang="en-GB" dirty="0"/>
              <a:t>Edit Footnote</a:t>
            </a:r>
          </a:p>
        </p:txBody>
      </p:sp>
      <p:sp>
        <p:nvSpPr>
          <p:cNvPr id="8" name="Title 1">
            <a:extLst>
              <a:ext uri="{FF2B5EF4-FFF2-40B4-BE49-F238E27FC236}">
                <a16:creationId xmlns:a16="http://schemas.microsoft.com/office/drawing/2014/main" id="{35A180E1-0906-AF4F-AD8C-D37F88FAE72A}"/>
              </a:ext>
            </a:extLst>
          </p:cNvPr>
          <p:cNvSpPr>
            <a:spLocks noGrp="1"/>
          </p:cNvSpPr>
          <p:nvPr>
            <p:ph type="title" hasCustomPrompt="1"/>
          </p:nvPr>
        </p:nvSpPr>
        <p:spPr>
          <a:xfrm>
            <a:off x="611121" y="3173400"/>
            <a:ext cx="2894399" cy="511200"/>
          </a:xfrm>
          <a:prstGeom prst="rect">
            <a:avLst/>
          </a:prstGeom>
        </p:spPr>
        <p:txBody>
          <a:bodyPr wrap="square" anchor="ctr">
            <a:spAutoFit/>
          </a:bodyPr>
          <a:lstStyle>
            <a:lvl1pPr>
              <a:lnSpc>
                <a:spcPct val="80000"/>
              </a:lnSpc>
              <a:defRPr sz="3200" b="0" i="0">
                <a:solidFill>
                  <a:schemeClr val="bg1"/>
                </a:solidFill>
                <a:latin typeface="Equip Extended Medium" panose="02000603000000020004" pitchFamily="2" charset="77"/>
              </a:defRPr>
            </a:lvl1pPr>
          </a:lstStyle>
          <a:p>
            <a:r>
              <a:rPr lang="en-GB" dirty="0"/>
              <a:t>Edit title</a:t>
            </a:r>
            <a:endParaRPr lang="en-PT" dirty="0"/>
          </a:p>
        </p:txBody>
      </p:sp>
      <p:sp>
        <p:nvSpPr>
          <p:cNvPr id="12" name="Text Placeholder 7">
            <a:extLst>
              <a:ext uri="{FF2B5EF4-FFF2-40B4-BE49-F238E27FC236}">
                <a16:creationId xmlns:a16="http://schemas.microsoft.com/office/drawing/2014/main" id="{BDF32DB2-7359-CA47-9D2B-FC2E95C76AC4}"/>
              </a:ext>
            </a:extLst>
          </p:cNvPr>
          <p:cNvSpPr>
            <a:spLocks noGrp="1"/>
          </p:cNvSpPr>
          <p:nvPr>
            <p:ph type="body" sz="quarter" idx="12" hasCustomPrompt="1"/>
          </p:nvPr>
        </p:nvSpPr>
        <p:spPr>
          <a:xfrm>
            <a:off x="639386" y="5379197"/>
            <a:ext cx="9767782" cy="370665"/>
          </a:xfrm>
        </p:spPr>
        <p:txBody>
          <a:bodyPr tIns="108000" anchor="ctr">
            <a:spAutoFit/>
          </a:bodyPr>
          <a:lstStyle>
            <a:lvl1pPr marL="0" indent="0">
              <a:lnSpc>
                <a:spcPct val="100000"/>
              </a:lnSpc>
              <a:buNone/>
              <a:defRPr sz="1400" b="0" i="0">
                <a:solidFill>
                  <a:schemeClr val="bg1"/>
                </a:solidFill>
                <a:latin typeface="Equip Extended Light" panose="02000503000000020004" pitchFamily="2" charset="77"/>
              </a:defRPr>
            </a:lvl1pPr>
          </a:lstStyle>
          <a:p>
            <a:pPr lvl="0"/>
            <a:r>
              <a:rPr lang="en-GB" dirty="0"/>
              <a:t>Edit description</a:t>
            </a:r>
          </a:p>
        </p:txBody>
      </p:sp>
      <p:pic>
        <p:nvPicPr>
          <p:cNvPr id="6" name="N_3D_transp-updated-color.png" descr="N_3D_transp-updated-color.png">
            <a:extLst>
              <a:ext uri="{FF2B5EF4-FFF2-40B4-BE49-F238E27FC236}">
                <a16:creationId xmlns:a16="http://schemas.microsoft.com/office/drawing/2014/main" id="{B15D0DE5-FF21-6849-BFE2-D55351637875}"/>
              </a:ext>
            </a:extLst>
          </p:cNvPr>
          <p:cNvPicPr>
            <a:picLocks noChangeAspect="1"/>
          </p:cNvPicPr>
          <p:nvPr userDrawn="1"/>
        </p:nvPicPr>
        <p:blipFill>
          <a:blip r:embed="rId2"/>
          <a:srcRect l="26275" t="24199" r="29122" b="27518"/>
          <a:stretch>
            <a:fillRect/>
          </a:stretch>
        </p:blipFill>
        <p:spPr>
          <a:xfrm>
            <a:off x="4225440" y="1997476"/>
            <a:ext cx="3741121" cy="2863048"/>
          </a:xfrm>
          <a:prstGeom prst="rect">
            <a:avLst/>
          </a:prstGeom>
          <a:ln w="12700">
            <a:miter lim="400000"/>
          </a:ln>
        </p:spPr>
      </p:pic>
    </p:spTree>
    <p:extLst>
      <p:ext uri="{BB962C8B-B14F-4D97-AF65-F5344CB8AC3E}">
        <p14:creationId xmlns:p14="http://schemas.microsoft.com/office/powerpoint/2010/main" val="3116962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3_Section Big Title Green">
    <p:bg>
      <p:bgPr>
        <a:solidFill>
          <a:srgbClr val="00DBA9"/>
        </a:solidFill>
        <a:effectLst/>
      </p:bgPr>
    </p:bg>
    <p:spTree>
      <p:nvGrpSpPr>
        <p:cNvPr id="1" name=""/>
        <p:cNvGrpSpPr/>
        <p:nvPr/>
      </p:nvGrpSpPr>
      <p:grpSpPr>
        <a:xfrm>
          <a:off x="0" y="0"/>
          <a:ext cx="0" cy="0"/>
          <a:chOff x="0" y="0"/>
          <a:chExt cx="0" cy="0"/>
        </a:xfrm>
      </p:grpSpPr>
      <p:pic>
        <p:nvPicPr>
          <p:cNvPr id="11" name="r1Artboard 3 copy 34edsw.pdf">
            <a:extLst>
              <a:ext uri="{FF2B5EF4-FFF2-40B4-BE49-F238E27FC236}">
                <a16:creationId xmlns:a16="http://schemas.microsoft.com/office/drawing/2014/main" id="{46733C63-EC4A-6C4E-97F9-41C4DCCF3213}"/>
              </a:ext>
            </a:extLst>
          </p:cNvPr>
          <p:cNvPicPr>
            <a:picLocks noChangeAspect="1"/>
          </p:cNvPicPr>
          <p:nvPr userDrawn="1"/>
        </p:nvPicPr>
        <p:blipFill rotWithShape="1">
          <a:blip r:embed="rId2">
            <a:alphaModFix amt="56000"/>
            <a:extLst>
              <a:ext uri="{28A0092B-C50C-407E-A947-70E740481C1C}">
                <a14:useLocalDpi xmlns:a14="http://schemas.microsoft.com/office/drawing/2010/main" val="0"/>
              </a:ext>
            </a:extLst>
          </a:blip>
          <a:srcRect l="-127" t="37299" r="51849" b="14438"/>
          <a:stretch/>
        </p:blipFill>
        <p:spPr>
          <a:xfrm>
            <a:off x="3758638" y="0"/>
            <a:ext cx="8433362" cy="6858000"/>
          </a:xfrm>
          <a:prstGeom prst="rect">
            <a:avLst/>
          </a:prstGeom>
          <a:ln w="12700">
            <a:miter lim="400000"/>
          </a:ln>
        </p:spPr>
      </p:pic>
      <p:sp>
        <p:nvSpPr>
          <p:cNvPr id="6" name="Text Placeholder 7">
            <a:extLst>
              <a:ext uri="{FF2B5EF4-FFF2-40B4-BE49-F238E27FC236}">
                <a16:creationId xmlns:a16="http://schemas.microsoft.com/office/drawing/2014/main" id="{7ADE9F74-B5D2-0849-8C82-52533EDDA707}"/>
              </a:ext>
            </a:extLst>
          </p:cNvPr>
          <p:cNvSpPr>
            <a:spLocks noGrp="1"/>
          </p:cNvSpPr>
          <p:nvPr>
            <p:ph type="body" sz="quarter" idx="10" hasCustomPrompt="1"/>
          </p:nvPr>
        </p:nvSpPr>
        <p:spPr>
          <a:xfrm>
            <a:off x="639386" y="5876515"/>
            <a:ext cx="9668395" cy="498475"/>
          </a:xfrm>
        </p:spPr>
        <p:txBody>
          <a:bodyPr anchor="ctr">
            <a:normAutofit/>
          </a:bodyPr>
          <a:lstStyle>
            <a:lvl1pPr marL="0" indent="0">
              <a:buNone/>
              <a:defRPr sz="1000" b="0" i="0">
                <a:solidFill>
                  <a:schemeClr val="tx1"/>
                </a:solidFill>
                <a:latin typeface="Equip Extended Light" panose="02000503000000020004" pitchFamily="2" charset="77"/>
              </a:defRPr>
            </a:lvl1pPr>
          </a:lstStyle>
          <a:p>
            <a:pPr lvl="0"/>
            <a:r>
              <a:rPr lang="en-GB" dirty="0"/>
              <a:t>Edit Footnote</a:t>
            </a:r>
          </a:p>
        </p:txBody>
      </p:sp>
      <p:sp>
        <p:nvSpPr>
          <p:cNvPr id="9" name="Title 1">
            <a:extLst>
              <a:ext uri="{FF2B5EF4-FFF2-40B4-BE49-F238E27FC236}">
                <a16:creationId xmlns:a16="http://schemas.microsoft.com/office/drawing/2014/main" id="{5394E7F7-F58F-824F-9C78-70D60E6E0478}"/>
              </a:ext>
            </a:extLst>
          </p:cNvPr>
          <p:cNvSpPr>
            <a:spLocks noGrp="1"/>
          </p:cNvSpPr>
          <p:nvPr>
            <p:ph type="title" hasCustomPrompt="1"/>
          </p:nvPr>
        </p:nvSpPr>
        <p:spPr>
          <a:xfrm>
            <a:off x="611120" y="3068554"/>
            <a:ext cx="9767782" cy="1032014"/>
          </a:xfrm>
          <a:prstGeom prst="rect">
            <a:avLst/>
          </a:prstGeom>
        </p:spPr>
        <p:txBody>
          <a:bodyPr anchor="b">
            <a:spAutoFit/>
          </a:bodyPr>
          <a:lstStyle>
            <a:lvl1pPr>
              <a:lnSpc>
                <a:spcPct val="80000"/>
              </a:lnSpc>
              <a:defRPr sz="7200" b="1" i="0">
                <a:solidFill>
                  <a:schemeClr val="tx1"/>
                </a:solidFill>
                <a:latin typeface="Equip Extended" panose="02000503030000020004" pitchFamily="2" charset="77"/>
              </a:defRPr>
            </a:lvl1pPr>
          </a:lstStyle>
          <a:p>
            <a:r>
              <a:rPr lang="en-GB" dirty="0"/>
              <a:t>Edit title</a:t>
            </a:r>
            <a:endParaRPr lang="en-PT" dirty="0"/>
          </a:p>
        </p:txBody>
      </p:sp>
      <p:pic>
        <p:nvPicPr>
          <p:cNvPr id="10" name="Graphic 9">
            <a:extLst>
              <a:ext uri="{FF2B5EF4-FFF2-40B4-BE49-F238E27FC236}">
                <a16:creationId xmlns:a16="http://schemas.microsoft.com/office/drawing/2014/main" id="{D6517F54-B2B2-8E4D-BE47-0A3FBD6DEE70}"/>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37600" y="0"/>
            <a:ext cx="1982400" cy="1486800"/>
          </a:xfrm>
          <a:prstGeom prst="rect">
            <a:avLst/>
          </a:prstGeom>
        </p:spPr>
      </p:pic>
      <p:sp>
        <p:nvSpPr>
          <p:cNvPr id="8" name="Text Placeholder 7">
            <a:extLst>
              <a:ext uri="{FF2B5EF4-FFF2-40B4-BE49-F238E27FC236}">
                <a16:creationId xmlns:a16="http://schemas.microsoft.com/office/drawing/2014/main" id="{92A0AF52-A383-8B4C-BAF5-8094DCFA20E7}"/>
              </a:ext>
            </a:extLst>
          </p:cNvPr>
          <p:cNvSpPr>
            <a:spLocks noGrp="1"/>
          </p:cNvSpPr>
          <p:nvPr>
            <p:ph type="body" sz="quarter" idx="13" hasCustomPrompt="1"/>
          </p:nvPr>
        </p:nvSpPr>
        <p:spPr>
          <a:xfrm>
            <a:off x="639386" y="4407425"/>
            <a:ext cx="9767782" cy="462998"/>
          </a:xfrm>
        </p:spPr>
        <p:txBody>
          <a:bodyPr tIns="108000" anchor="t">
            <a:spAutoFit/>
          </a:bodyPr>
          <a:lstStyle>
            <a:lvl1pPr marL="0" indent="0">
              <a:lnSpc>
                <a:spcPct val="100000"/>
              </a:lnSpc>
              <a:buNone/>
              <a:defRPr sz="2000" b="0" i="0">
                <a:solidFill>
                  <a:schemeClr val="tx1"/>
                </a:solidFill>
                <a:latin typeface="Equip Extended Thin" panose="02000503030000020004" pitchFamily="2" charset="77"/>
              </a:defRPr>
            </a:lvl1pPr>
          </a:lstStyle>
          <a:p>
            <a:pPr lvl="0"/>
            <a:r>
              <a:rPr lang="en-GB" dirty="0"/>
              <a:t>Edit description</a:t>
            </a:r>
          </a:p>
        </p:txBody>
      </p:sp>
    </p:spTree>
    <p:extLst>
      <p:ext uri="{BB962C8B-B14F-4D97-AF65-F5344CB8AC3E}">
        <p14:creationId xmlns:p14="http://schemas.microsoft.com/office/powerpoint/2010/main" val="40039393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4_Section Big Title Ima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B5DF88E5-BA32-4746-87F7-B2AF8460F0B5}"/>
              </a:ext>
            </a:extLst>
          </p:cNvPr>
          <p:cNvSpPr/>
          <p:nvPr userDrawn="1"/>
        </p:nvSpPr>
        <p:spPr>
          <a:xfrm>
            <a:off x="0" y="0"/>
            <a:ext cx="12192000" cy="6858000"/>
          </a:xfrm>
          <a:prstGeom prst="rect">
            <a:avLst/>
          </a:prstGeom>
          <a:solidFill>
            <a:schemeClr val="tx2">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4" name="Title 1">
            <a:extLst>
              <a:ext uri="{FF2B5EF4-FFF2-40B4-BE49-F238E27FC236}">
                <a16:creationId xmlns:a16="http://schemas.microsoft.com/office/drawing/2014/main" id="{17AAB606-6867-894C-9BD5-B6BFB3E820B8}"/>
              </a:ext>
            </a:extLst>
          </p:cNvPr>
          <p:cNvSpPr>
            <a:spLocks noGrp="1"/>
          </p:cNvSpPr>
          <p:nvPr>
            <p:ph type="title" hasCustomPrompt="1"/>
          </p:nvPr>
        </p:nvSpPr>
        <p:spPr>
          <a:xfrm>
            <a:off x="611120" y="3070934"/>
            <a:ext cx="9767782" cy="1032014"/>
          </a:xfrm>
          <a:prstGeom prst="rect">
            <a:avLst/>
          </a:prstGeom>
        </p:spPr>
        <p:txBody>
          <a:bodyPr anchor="ctr">
            <a:spAutoFit/>
          </a:bodyPr>
          <a:lstStyle>
            <a:lvl1pPr>
              <a:lnSpc>
                <a:spcPct val="80000"/>
              </a:lnSpc>
              <a:defRPr sz="7200" b="1" i="0">
                <a:solidFill>
                  <a:schemeClr val="bg1"/>
                </a:solidFill>
                <a:latin typeface="Equip Extended" panose="02000503030000020004" pitchFamily="2" charset="77"/>
              </a:defRPr>
            </a:lvl1pPr>
          </a:lstStyle>
          <a:p>
            <a:r>
              <a:rPr lang="en-GB" dirty="0"/>
              <a:t>Edit title</a:t>
            </a:r>
            <a:endParaRPr lang="en-PT" dirty="0"/>
          </a:p>
        </p:txBody>
      </p:sp>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767782" cy="498475"/>
          </a:xfrm>
        </p:spPr>
        <p:txBody>
          <a:bodyPr anchor="ctr">
            <a:normAutofit/>
          </a:bodyPr>
          <a:lstStyle>
            <a:lvl1pPr marL="0" indent="0">
              <a:buNone/>
              <a:defRPr sz="1000" b="0" i="0">
                <a:solidFill>
                  <a:schemeClr val="bg1"/>
                </a:solidFill>
                <a:latin typeface="Equip Extended Light" panose="02000503000000020004" pitchFamily="2" charset="77"/>
              </a:defRPr>
            </a:lvl1pPr>
          </a:lstStyle>
          <a:p>
            <a:pPr lvl="0"/>
            <a:r>
              <a:rPr lang="en-GB" dirty="0"/>
              <a:t>Edit Footnote</a:t>
            </a:r>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77041" y="379903"/>
            <a:ext cx="813599" cy="715078"/>
          </a:xfrm>
          <a:prstGeom prst="rect">
            <a:avLst/>
          </a:prstGeom>
        </p:spPr>
      </p:pic>
      <p:sp>
        <p:nvSpPr>
          <p:cNvPr id="7" name="Text Placeholder 7">
            <a:extLst>
              <a:ext uri="{FF2B5EF4-FFF2-40B4-BE49-F238E27FC236}">
                <a16:creationId xmlns:a16="http://schemas.microsoft.com/office/drawing/2014/main" id="{261C9580-8E18-144F-875F-166D4D85CAFE}"/>
              </a:ext>
            </a:extLst>
          </p:cNvPr>
          <p:cNvSpPr>
            <a:spLocks noGrp="1"/>
          </p:cNvSpPr>
          <p:nvPr>
            <p:ph type="body" sz="quarter" idx="13" hasCustomPrompt="1"/>
          </p:nvPr>
        </p:nvSpPr>
        <p:spPr>
          <a:xfrm>
            <a:off x="639386" y="4407425"/>
            <a:ext cx="9767782" cy="1386327"/>
          </a:xfrm>
        </p:spPr>
        <p:txBody>
          <a:bodyPr tIns="108000" anchor="t">
            <a:spAutoFit/>
          </a:bodyPr>
          <a:lstStyle>
            <a:lvl1pPr marL="0" indent="0">
              <a:lnSpc>
                <a:spcPct val="100000"/>
              </a:lnSpc>
              <a:buNone/>
              <a:defRPr sz="2000" b="0" i="0">
                <a:solidFill>
                  <a:schemeClr val="bg1"/>
                </a:solidFill>
                <a:latin typeface="Equip Extended Thin" panose="02000503030000020004" pitchFamily="2" charset="77"/>
              </a:defRPr>
            </a:lvl1pPr>
          </a:lstStyle>
          <a:p>
            <a:pPr lvl="0"/>
            <a:r>
              <a:rPr lang="en-GB" dirty="0"/>
              <a:t>Feel free to exchange the background photo, but please keep the overlay layer on top. You can exchange the photo by clicking on the Design tab, in Customize, click Format Background. And then click Insert under Picture Source to select your photo.</a:t>
            </a:r>
          </a:p>
        </p:txBody>
      </p:sp>
    </p:spTree>
    <p:extLst>
      <p:ext uri="{BB962C8B-B14F-4D97-AF65-F5344CB8AC3E}">
        <p14:creationId xmlns:p14="http://schemas.microsoft.com/office/powerpoint/2010/main" val="32584126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1_Section Small Title White">
    <p:bg>
      <p:bgPr>
        <a:solidFill>
          <a:schemeClr val="bg1"/>
        </a:solidFill>
        <a:effectLst/>
      </p:bgPr>
    </p:bg>
    <p:spTree>
      <p:nvGrpSpPr>
        <p:cNvPr id="1" name=""/>
        <p:cNvGrpSpPr/>
        <p:nvPr/>
      </p:nvGrpSpPr>
      <p:grpSpPr>
        <a:xfrm>
          <a:off x="0" y="0"/>
          <a:ext cx="0" cy="0"/>
          <a:chOff x="0" y="0"/>
          <a:chExt cx="0" cy="0"/>
        </a:xfrm>
      </p:grpSpPr>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767782"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77041" y="379903"/>
            <a:ext cx="813599" cy="715078"/>
          </a:xfrm>
          <a:prstGeom prst="rect">
            <a:avLst/>
          </a:prstGeom>
        </p:spPr>
      </p:pic>
      <p:sp>
        <p:nvSpPr>
          <p:cNvPr id="8" name="Title 1">
            <a:extLst>
              <a:ext uri="{FF2B5EF4-FFF2-40B4-BE49-F238E27FC236}">
                <a16:creationId xmlns:a16="http://schemas.microsoft.com/office/drawing/2014/main" id="{35A180E1-0906-AF4F-AD8C-D37F88FAE72A}"/>
              </a:ext>
            </a:extLst>
          </p:cNvPr>
          <p:cNvSpPr>
            <a:spLocks noGrp="1"/>
          </p:cNvSpPr>
          <p:nvPr>
            <p:ph type="title" hasCustomPrompt="1"/>
          </p:nvPr>
        </p:nvSpPr>
        <p:spPr>
          <a:xfrm>
            <a:off x="611120" y="2907905"/>
            <a:ext cx="9767782" cy="797078"/>
          </a:xfrm>
          <a:prstGeom prst="rect">
            <a:avLst/>
          </a:prstGeom>
        </p:spPr>
        <p:txBody>
          <a:bodyPr anchor="b">
            <a:spAutoFit/>
          </a:bodyPr>
          <a:lstStyle>
            <a:lvl1pPr>
              <a:lnSpc>
                <a:spcPct val="80000"/>
              </a:lnSpc>
              <a:defRPr sz="5400" b="1" i="0">
                <a:solidFill>
                  <a:schemeClr val="tx1"/>
                </a:solidFill>
                <a:latin typeface="Equip Extended" panose="02000503030000020004" pitchFamily="2" charset="77"/>
              </a:defRPr>
            </a:lvl1pPr>
          </a:lstStyle>
          <a:p>
            <a:r>
              <a:rPr lang="en-GB" dirty="0"/>
              <a:t>Edit title</a:t>
            </a:r>
            <a:endParaRPr lang="en-PT" dirty="0"/>
          </a:p>
        </p:txBody>
      </p:sp>
      <p:sp>
        <p:nvSpPr>
          <p:cNvPr id="12" name="Text Placeholder 7">
            <a:extLst>
              <a:ext uri="{FF2B5EF4-FFF2-40B4-BE49-F238E27FC236}">
                <a16:creationId xmlns:a16="http://schemas.microsoft.com/office/drawing/2014/main" id="{BDF32DB2-7359-CA47-9D2B-FC2E95C76AC4}"/>
              </a:ext>
            </a:extLst>
          </p:cNvPr>
          <p:cNvSpPr>
            <a:spLocks noGrp="1"/>
          </p:cNvSpPr>
          <p:nvPr>
            <p:ph type="body" sz="quarter" idx="12" hasCustomPrompt="1"/>
          </p:nvPr>
        </p:nvSpPr>
        <p:spPr>
          <a:xfrm>
            <a:off x="639386" y="4047725"/>
            <a:ext cx="9767782" cy="462998"/>
          </a:xfrm>
        </p:spPr>
        <p:txBody>
          <a:bodyPr tIns="108000" anchor="t">
            <a:spAutoFit/>
          </a:bodyPr>
          <a:lstStyle>
            <a:lvl1pPr marL="0" indent="0">
              <a:lnSpc>
                <a:spcPct val="100000"/>
              </a:lnSpc>
              <a:buNone/>
              <a:defRPr sz="2000" b="0" i="0">
                <a:solidFill>
                  <a:schemeClr val="tx1"/>
                </a:solidFill>
                <a:latin typeface="Equip Extended Thin" panose="02000503030000020004" pitchFamily="2" charset="77"/>
              </a:defRPr>
            </a:lvl1pPr>
          </a:lstStyle>
          <a:p>
            <a:pPr lvl="0"/>
            <a:r>
              <a:rPr lang="en-GB" dirty="0"/>
              <a:t>Edit description</a:t>
            </a:r>
          </a:p>
        </p:txBody>
      </p:sp>
    </p:spTree>
    <p:extLst>
      <p:ext uri="{BB962C8B-B14F-4D97-AF65-F5344CB8AC3E}">
        <p14:creationId xmlns:p14="http://schemas.microsoft.com/office/powerpoint/2010/main" val="6322855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2_Section Small Title Blue">
    <p:bg>
      <p:bgPr>
        <a:solidFill>
          <a:srgbClr val="09294D"/>
        </a:solidFill>
        <a:effectLst/>
      </p:bgPr>
    </p:bg>
    <p:spTree>
      <p:nvGrpSpPr>
        <p:cNvPr id="1" name=""/>
        <p:cNvGrpSpPr/>
        <p:nvPr/>
      </p:nvGrpSpPr>
      <p:grpSpPr>
        <a:xfrm>
          <a:off x="0" y="0"/>
          <a:ext cx="0" cy="0"/>
          <a:chOff x="0" y="0"/>
          <a:chExt cx="0" cy="0"/>
        </a:xfrm>
      </p:grpSpPr>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767782" cy="498475"/>
          </a:xfrm>
        </p:spPr>
        <p:txBody>
          <a:bodyPr anchor="ctr">
            <a:normAutofit/>
          </a:bodyPr>
          <a:lstStyle>
            <a:lvl1pPr marL="0" indent="0">
              <a:buNone/>
              <a:defRPr sz="1000" b="0" i="0">
                <a:solidFill>
                  <a:schemeClr val="bg1"/>
                </a:solidFill>
                <a:latin typeface="Equip Extended Light" panose="02000503000000020004" pitchFamily="2" charset="77"/>
              </a:defRPr>
            </a:lvl1pPr>
          </a:lstStyle>
          <a:p>
            <a:pPr lvl="0"/>
            <a:r>
              <a:rPr lang="en-GB" dirty="0"/>
              <a:t>Edit Footnote</a:t>
            </a:r>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77041" y="379903"/>
            <a:ext cx="813599" cy="715078"/>
          </a:xfrm>
          <a:prstGeom prst="rect">
            <a:avLst/>
          </a:prstGeom>
        </p:spPr>
      </p:pic>
      <p:sp>
        <p:nvSpPr>
          <p:cNvPr id="8" name="Title 1">
            <a:extLst>
              <a:ext uri="{FF2B5EF4-FFF2-40B4-BE49-F238E27FC236}">
                <a16:creationId xmlns:a16="http://schemas.microsoft.com/office/drawing/2014/main" id="{35A180E1-0906-AF4F-AD8C-D37F88FAE72A}"/>
              </a:ext>
            </a:extLst>
          </p:cNvPr>
          <p:cNvSpPr>
            <a:spLocks noGrp="1"/>
          </p:cNvSpPr>
          <p:nvPr>
            <p:ph type="title" hasCustomPrompt="1"/>
          </p:nvPr>
        </p:nvSpPr>
        <p:spPr>
          <a:xfrm>
            <a:off x="611120" y="2907905"/>
            <a:ext cx="9767782" cy="797078"/>
          </a:xfrm>
          <a:prstGeom prst="rect">
            <a:avLst/>
          </a:prstGeom>
        </p:spPr>
        <p:txBody>
          <a:bodyPr anchor="b">
            <a:spAutoFit/>
          </a:bodyPr>
          <a:lstStyle>
            <a:lvl1pPr>
              <a:lnSpc>
                <a:spcPct val="80000"/>
              </a:lnSpc>
              <a:defRPr sz="5400" b="1" i="0">
                <a:solidFill>
                  <a:schemeClr val="bg1"/>
                </a:solidFill>
                <a:latin typeface="Equip Extended" panose="02000503030000020004" pitchFamily="2" charset="77"/>
              </a:defRPr>
            </a:lvl1pPr>
          </a:lstStyle>
          <a:p>
            <a:r>
              <a:rPr lang="en-GB" dirty="0"/>
              <a:t>Edit title</a:t>
            </a:r>
            <a:endParaRPr lang="en-PT" dirty="0"/>
          </a:p>
        </p:txBody>
      </p:sp>
      <p:sp>
        <p:nvSpPr>
          <p:cNvPr id="12" name="Text Placeholder 7">
            <a:extLst>
              <a:ext uri="{FF2B5EF4-FFF2-40B4-BE49-F238E27FC236}">
                <a16:creationId xmlns:a16="http://schemas.microsoft.com/office/drawing/2014/main" id="{BDF32DB2-7359-CA47-9D2B-FC2E95C76AC4}"/>
              </a:ext>
            </a:extLst>
          </p:cNvPr>
          <p:cNvSpPr>
            <a:spLocks noGrp="1"/>
          </p:cNvSpPr>
          <p:nvPr>
            <p:ph type="body" sz="quarter" idx="12" hasCustomPrompt="1"/>
          </p:nvPr>
        </p:nvSpPr>
        <p:spPr>
          <a:xfrm>
            <a:off x="639386" y="4047725"/>
            <a:ext cx="9767782" cy="462998"/>
          </a:xfrm>
        </p:spPr>
        <p:txBody>
          <a:bodyPr tIns="108000" anchor="t">
            <a:spAutoFit/>
          </a:bodyPr>
          <a:lstStyle>
            <a:lvl1pPr marL="0" indent="0">
              <a:lnSpc>
                <a:spcPct val="100000"/>
              </a:lnSpc>
              <a:buNone/>
              <a:defRPr sz="2000" b="0" i="0">
                <a:solidFill>
                  <a:schemeClr val="bg1"/>
                </a:solidFill>
                <a:latin typeface="Equip Extended Thin" panose="02000503030000020004" pitchFamily="2" charset="77"/>
              </a:defRPr>
            </a:lvl1pPr>
          </a:lstStyle>
          <a:p>
            <a:pPr lvl="0"/>
            <a:r>
              <a:rPr lang="en-GB" dirty="0"/>
              <a:t>Edit description</a:t>
            </a:r>
          </a:p>
        </p:txBody>
      </p:sp>
    </p:spTree>
    <p:extLst>
      <p:ext uri="{BB962C8B-B14F-4D97-AF65-F5344CB8AC3E}">
        <p14:creationId xmlns:p14="http://schemas.microsoft.com/office/powerpoint/2010/main" val="3943759687"/>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D31B91D-EC1D-C843-823A-8776341F18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Mastertitelformat bearbeiten</a:t>
            </a:r>
            <a:endParaRPr lang="en-PT" dirty="0"/>
          </a:p>
        </p:txBody>
      </p:sp>
      <p:sp>
        <p:nvSpPr>
          <p:cNvPr id="3" name="Text Placeholder 2">
            <a:extLst>
              <a:ext uri="{FF2B5EF4-FFF2-40B4-BE49-F238E27FC236}">
                <a16:creationId xmlns:a16="http://schemas.microsoft.com/office/drawing/2014/main" id="{F6CC87E8-CF73-C446-AD4C-FCBF625077A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PT" dirty="0"/>
          </a:p>
        </p:txBody>
      </p:sp>
      <p:sp>
        <p:nvSpPr>
          <p:cNvPr id="4" name="Date Placeholder 3">
            <a:extLst>
              <a:ext uri="{FF2B5EF4-FFF2-40B4-BE49-F238E27FC236}">
                <a16:creationId xmlns:a16="http://schemas.microsoft.com/office/drawing/2014/main" id="{0A4DDBE4-667A-DD46-B17B-E7CB94041C8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100" b="0" i="0">
                <a:solidFill>
                  <a:schemeClr val="tx1"/>
                </a:solidFill>
                <a:latin typeface="Equip Light" panose="02000503000000020004" pitchFamily="2" charset="77"/>
              </a:defRPr>
            </a:lvl1pPr>
          </a:lstStyle>
          <a:p>
            <a:fld id="{EFC80696-FAF8-7A43-A227-9407CAA5A0D1}" type="datetimeFigureOut">
              <a:rPr lang="en-PT" smtClean="0"/>
              <a:pPr/>
              <a:t>07/08/2024</a:t>
            </a:fld>
            <a:endParaRPr lang="en-PT" dirty="0"/>
          </a:p>
        </p:txBody>
      </p:sp>
      <p:sp>
        <p:nvSpPr>
          <p:cNvPr id="5" name="Footer Placeholder 4">
            <a:extLst>
              <a:ext uri="{FF2B5EF4-FFF2-40B4-BE49-F238E27FC236}">
                <a16:creationId xmlns:a16="http://schemas.microsoft.com/office/drawing/2014/main" id="{898C6307-2D61-374D-941C-ED8DED0E485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100" b="0" i="0">
                <a:solidFill>
                  <a:schemeClr val="tx1"/>
                </a:solidFill>
                <a:latin typeface="Equip Light" panose="02000503000000020004" pitchFamily="2" charset="77"/>
              </a:defRPr>
            </a:lvl1pPr>
          </a:lstStyle>
          <a:p>
            <a:endParaRPr lang="en-PT"/>
          </a:p>
        </p:txBody>
      </p:sp>
      <p:sp>
        <p:nvSpPr>
          <p:cNvPr id="6" name="Slide Number Placeholder 5">
            <a:extLst>
              <a:ext uri="{FF2B5EF4-FFF2-40B4-BE49-F238E27FC236}">
                <a16:creationId xmlns:a16="http://schemas.microsoft.com/office/drawing/2014/main" id="{031F51C9-0908-E04C-899D-AF69692CE79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100" b="0" i="0">
                <a:solidFill>
                  <a:schemeClr val="tx1"/>
                </a:solidFill>
                <a:latin typeface="Equip Light" panose="02000503000000020004" pitchFamily="2" charset="77"/>
              </a:defRPr>
            </a:lvl1pPr>
          </a:lstStyle>
          <a:p>
            <a:fld id="{94EE45FB-11CC-594D-B3F6-AACB8EE154A1}" type="slidenum">
              <a:rPr lang="en-PT" smtClean="0"/>
              <a:pPr/>
              <a:t>‹#›</a:t>
            </a:fld>
            <a:endParaRPr lang="en-PT"/>
          </a:p>
        </p:txBody>
      </p:sp>
    </p:spTree>
    <p:extLst>
      <p:ext uri="{BB962C8B-B14F-4D97-AF65-F5344CB8AC3E}">
        <p14:creationId xmlns:p14="http://schemas.microsoft.com/office/powerpoint/2010/main" val="1790122758"/>
      </p:ext>
    </p:extLst>
  </p:cSld>
  <p:clrMap bg1="lt1" tx1="dk1" bg2="lt2" tx2="dk2" accent1="accent1" accent2="accent2" accent3="accent3" accent4="accent4" accent5="accent5" accent6="accent6" hlink="hlink" folHlink="folHlink"/>
  <p:sldLayoutIdLst>
    <p:sldLayoutId id="2147483649" r:id="rId1"/>
    <p:sldLayoutId id="2147483692" r:id="rId2"/>
    <p:sldLayoutId id="2147483728" r:id="rId3"/>
    <p:sldLayoutId id="2147483684" r:id="rId4"/>
    <p:sldLayoutId id="2147483663" r:id="rId5"/>
    <p:sldLayoutId id="2147483729" r:id="rId6"/>
    <p:sldLayoutId id="2147483662" r:id="rId7"/>
    <p:sldLayoutId id="2147483661" r:id="rId8"/>
    <p:sldLayoutId id="2147483688" r:id="rId9"/>
    <p:sldLayoutId id="2147483731" r:id="rId10"/>
    <p:sldLayoutId id="2147483689" r:id="rId11"/>
    <p:sldLayoutId id="2147483660" r:id="rId12"/>
    <p:sldLayoutId id="2147483739" r:id="rId13"/>
    <p:sldLayoutId id="2147483697" r:id="rId14"/>
    <p:sldLayoutId id="2147483698" r:id="rId15"/>
    <p:sldLayoutId id="2147483682" r:id="rId16"/>
    <p:sldLayoutId id="2147483741" r:id="rId17"/>
    <p:sldLayoutId id="2147483696" r:id="rId18"/>
    <p:sldLayoutId id="2147483733" r:id="rId19"/>
    <p:sldLayoutId id="2147483701" r:id="rId20"/>
    <p:sldLayoutId id="2147483702" r:id="rId21"/>
    <p:sldLayoutId id="2147483703" r:id="rId22"/>
    <p:sldLayoutId id="2147483711" r:id="rId23"/>
    <p:sldLayoutId id="2147483712" r:id="rId24"/>
    <p:sldLayoutId id="2147483707" r:id="rId25"/>
    <p:sldLayoutId id="2147483708" r:id="rId26"/>
    <p:sldLayoutId id="2147483705" r:id="rId27"/>
    <p:sldLayoutId id="2147483706" r:id="rId28"/>
    <p:sldLayoutId id="2147483709" r:id="rId29"/>
    <p:sldLayoutId id="2147483710" r:id="rId30"/>
    <p:sldLayoutId id="2147483685" r:id="rId31"/>
    <p:sldLayoutId id="2147483719" r:id="rId32"/>
    <p:sldLayoutId id="2147483681" r:id="rId33"/>
    <p:sldLayoutId id="2147483740" r:id="rId34"/>
    <p:sldLayoutId id="2147483678" r:id="rId35"/>
    <p:sldLayoutId id="2147483720" r:id="rId36"/>
    <p:sldLayoutId id="2147483679" r:id="rId37"/>
    <p:sldLayoutId id="2147483680" r:id="rId38"/>
    <p:sldLayoutId id="2147483715" r:id="rId39"/>
    <p:sldLayoutId id="2147483716" r:id="rId40"/>
    <p:sldLayoutId id="2147483717" r:id="rId41"/>
    <p:sldLayoutId id="2147483722" r:id="rId42"/>
    <p:sldLayoutId id="2147483723" r:id="rId43"/>
    <p:sldLayoutId id="2147483727" r:id="rId44"/>
    <p:sldLayoutId id="2147483724" r:id="rId45"/>
    <p:sldLayoutId id="2147483736" r:id="rId46"/>
    <p:sldLayoutId id="2147483725" r:id="rId47"/>
    <p:sldLayoutId id="2147483726" r:id="rId48"/>
    <p:sldLayoutId id="2147483737" r:id="rId49"/>
    <p:sldLayoutId id="2147483721" r:id="rId50"/>
    <p:sldLayoutId id="2147483686" r:id="rId51"/>
    <p:sldLayoutId id="2147483687" r:id="rId52"/>
  </p:sldLayoutIdLst>
  <p:txStyles>
    <p:titleStyle>
      <a:lvl1pPr algn="l" defTabSz="914400" rtl="0" eaLnBrk="1" latinLnBrk="0" hangingPunct="1">
        <a:lnSpc>
          <a:spcPct val="90000"/>
        </a:lnSpc>
        <a:spcBef>
          <a:spcPct val="0"/>
        </a:spcBef>
        <a:buNone/>
        <a:defRPr sz="3200" b="1" i="0" kern="1200">
          <a:solidFill>
            <a:srgbClr val="06041F"/>
          </a:solidFill>
          <a:latin typeface="Equip Extended" panose="02000503030000020004" pitchFamily="2" charset="77"/>
          <a:ea typeface="+mj-ea"/>
          <a:cs typeface="+mj-cs"/>
        </a:defRPr>
      </a:lvl1pPr>
    </p:titleStyle>
    <p:body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000" b="0" i="0" kern="1200">
          <a:solidFill>
            <a:srgbClr val="06041F"/>
          </a:solidFill>
          <a:latin typeface="Equip Medium" panose="02000503030000020004" pitchFamily="2" charset="77"/>
          <a:ea typeface="+mn-ea"/>
          <a:cs typeface="+mn-cs"/>
        </a:defRPr>
      </a:lvl1pPr>
      <a:lvl2pPr marL="685800" indent="-228600" algn="l" defTabSz="914400" rtl="0" eaLnBrk="1" latinLnBrk="0" hangingPunct="1">
        <a:lnSpc>
          <a:spcPct val="90000"/>
        </a:lnSpc>
        <a:spcBef>
          <a:spcPts val="500"/>
        </a:spcBef>
        <a:buClr>
          <a:srgbClr val="00DBA9"/>
        </a:buClr>
        <a:buFont typeface="Arial" panose="020B0604020202020204" pitchFamily="34" charset="0"/>
        <a:buChar char="•"/>
        <a:defRPr sz="1800" b="0" i="0" kern="1200">
          <a:solidFill>
            <a:srgbClr val="06041F"/>
          </a:solidFill>
          <a:latin typeface="Equip" panose="02000503030000020004" pitchFamily="2" charset="77"/>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1600" b="0" i="0" kern="1200">
          <a:solidFill>
            <a:srgbClr val="06041F"/>
          </a:solidFill>
          <a:latin typeface="Equip" panose="02000503030000020004" pitchFamily="2" charset="77"/>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400" b="0" i="0" kern="1200">
          <a:solidFill>
            <a:srgbClr val="06041F"/>
          </a:solidFill>
          <a:latin typeface="Equip Light" panose="02000503000000020004" pitchFamily="2" charset="77"/>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200" b="0" i="0" kern="1200">
          <a:solidFill>
            <a:srgbClr val="06041F"/>
          </a:solidFill>
          <a:latin typeface="Equip Light" panose="02000503000000020004"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1DE54-DBE8-F848-AE06-F506EA53B113}"/>
              </a:ext>
            </a:extLst>
          </p:cNvPr>
          <p:cNvSpPr>
            <a:spLocks noGrp="1"/>
          </p:cNvSpPr>
          <p:nvPr>
            <p:ph type="title"/>
          </p:nvPr>
        </p:nvSpPr>
        <p:spPr>
          <a:xfrm>
            <a:off x="639386" y="2193504"/>
            <a:ext cx="9767782" cy="3415872"/>
          </a:xfrm>
        </p:spPr>
        <p:txBody>
          <a:bodyPr/>
          <a:lstStyle/>
          <a:p>
            <a:r>
              <a:rPr lang="en-US" sz="4400" b="1" dirty="0">
                <a:solidFill>
                  <a:schemeClr val="bg1"/>
                </a:solidFill>
                <a:latin typeface="+mj-lt"/>
              </a:rPr>
              <a:t>Nagarro - International Assignments</a:t>
            </a:r>
            <a:br>
              <a:rPr lang="en-US" sz="4400" b="1" dirty="0">
                <a:solidFill>
                  <a:schemeClr val="bg1"/>
                </a:solidFill>
                <a:latin typeface="+mj-lt"/>
              </a:rPr>
            </a:br>
            <a:br>
              <a:rPr lang="en-US" sz="4400" b="1" dirty="0">
                <a:solidFill>
                  <a:schemeClr val="bg1"/>
                </a:solidFill>
                <a:latin typeface="+mj-lt"/>
              </a:rPr>
            </a:br>
            <a:r>
              <a:rPr lang="en-US" sz="4400" b="1" dirty="0">
                <a:solidFill>
                  <a:srgbClr val="00DBA9"/>
                </a:solidFill>
                <a:latin typeface="+mj-lt"/>
              </a:rPr>
              <a:t>Session 2</a:t>
            </a:r>
            <a:br>
              <a:rPr lang="en-US" sz="9600" b="1" dirty="0">
                <a:solidFill>
                  <a:schemeClr val="bg1"/>
                </a:solidFill>
                <a:latin typeface="+mj-lt"/>
              </a:rPr>
            </a:br>
            <a:endParaRPr lang="en-PT" dirty="0"/>
          </a:p>
        </p:txBody>
      </p:sp>
      <p:sp>
        <p:nvSpPr>
          <p:cNvPr id="3" name="Text Placeholder 2">
            <a:extLst>
              <a:ext uri="{FF2B5EF4-FFF2-40B4-BE49-F238E27FC236}">
                <a16:creationId xmlns:a16="http://schemas.microsoft.com/office/drawing/2014/main" id="{D44D4535-C710-9644-A0AF-DE69B2B07571}"/>
              </a:ext>
            </a:extLst>
          </p:cNvPr>
          <p:cNvSpPr>
            <a:spLocks noGrp="1"/>
          </p:cNvSpPr>
          <p:nvPr>
            <p:ph type="body" sz="quarter" idx="10"/>
          </p:nvPr>
        </p:nvSpPr>
        <p:spPr/>
        <p:txBody>
          <a:bodyPr/>
          <a:lstStyle/>
          <a:p>
            <a:endParaRPr lang="en-PT"/>
          </a:p>
        </p:txBody>
      </p:sp>
    </p:spTree>
    <p:extLst>
      <p:ext uri="{BB962C8B-B14F-4D97-AF65-F5344CB8AC3E}">
        <p14:creationId xmlns:p14="http://schemas.microsoft.com/office/powerpoint/2010/main" val="10243302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A6251A8-8378-6B4F-99CB-E31C459CBAAA}"/>
              </a:ext>
            </a:extLst>
          </p:cNvPr>
          <p:cNvSpPr>
            <a:spLocks noGrp="1"/>
          </p:cNvSpPr>
          <p:nvPr>
            <p:ph type="body" sz="quarter" idx="10"/>
          </p:nvPr>
        </p:nvSpPr>
        <p:spPr/>
        <p:txBody>
          <a:bodyPr/>
          <a:lstStyle/>
          <a:p>
            <a:endParaRPr lang="en-PT"/>
          </a:p>
        </p:txBody>
      </p:sp>
      <p:sp>
        <p:nvSpPr>
          <p:cNvPr id="5" name="Title 4">
            <a:extLst>
              <a:ext uri="{FF2B5EF4-FFF2-40B4-BE49-F238E27FC236}">
                <a16:creationId xmlns:a16="http://schemas.microsoft.com/office/drawing/2014/main" id="{D4AC1960-E88E-0447-92FB-E1D40B9F867E}"/>
              </a:ext>
            </a:extLst>
          </p:cNvPr>
          <p:cNvSpPr>
            <a:spLocks noGrp="1"/>
          </p:cNvSpPr>
          <p:nvPr>
            <p:ph type="title"/>
          </p:nvPr>
        </p:nvSpPr>
        <p:spPr/>
        <p:txBody>
          <a:bodyPr/>
          <a:lstStyle/>
          <a:p>
            <a:r>
              <a:rPr lang="en-US" dirty="0"/>
              <a:t>Must for Host Country Compliances</a:t>
            </a:r>
            <a:endParaRPr lang="en-PT" dirty="0"/>
          </a:p>
        </p:txBody>
      </p:sp>
      <p:sp>
        <p:nvSpPr>
          <p:cNvPr id="6" name="Text Placeholder 5">
            <a:extLst>
              <a:ext uri="{FF2B5EF4-FFF2-40B4-BE49-F238E27FC236}">
                <a16:creationId xmlns:a16="http://schemas.microsoft.com/office/drawing/2014/main" id="{33E9D4C6-D05E-C345-A0DB-33F4DCCC6FA0}"/>
              </a:ext>
            </a:extLst>
          </p:cNvPr>
          <p:cNvSpPr>
            <a:spLocks noGrp="1"/>
          </p:cNvSpPr>
          <p:nvPr>
            <p:ph type="body" sz="quarter" idx="29"/>
          </p:nvPr>
        </p:nvSpPr>
        <p:spPr>
          <a:xfrm>
            <a:off x="626398" y="1395094"/>
            <a:ext cx="11463572" cy="4353362"/>
          </a:xfrm>
        </p:spPr>
        <p:txBody>
          <a:bodyPr/>
          <a:lstStyle/>
          <a:p>
            <a:pPr marL="12700">
              <a:spcBef>
                <a:spcPts val="100"/>
              </a:spcBef>
            </a:pPr>
            <a:r>
              <a:rPr lang="en-IN" sz="1600" spc="-5" dirty="0">
                <a:cs typeface="Segoe UI" panose="020B0502040204020203" pitchFamily="34" charset="0"/>
              </a:rPr>
              <a:t>There are some common areas which you may need to aware of for respective host country like:</a:t>
            </a:r>
          </a:p>
          <a:p>
            <a:pPr marL="12700">
              <a:spcBef>
                <a:spcPts val="100"/>
              </a:spcBef>
            </a:pPr>
            <a:endParaRPr lang="en-IN" sz="1600" spc="-5" dirty="0">
              <a:cs typeface="Segoe UI" panose="020B0502040204020203" pitchFamily="34" charset="0"/>
            </a:endParaRPr>
          </a:p>
          <a:p>
            <a:pPr marL="12700">
              <a:spcBef>
                <a:spcPts val="100"/>
              </a:spcBef>
            </a:pPr>
            <a:r>
              <a:rPr lang="en-IN" sz="1600" spc="-5" dirty="0">
                <a:cs typeface="Segoe UI" panose="020B0502040204020203" pitchFamily="34" charset="0"/>
              </a:rPr>
              <a:t>1. Registration with respective authority (If required);</a:t>
            </a:r>
          </a:p>
          <a:p>
            <a:pPr marL="12700">
              <a:spcBef>
                <a:spcPts val="100"/>
              </a:spcBef>
            </a:pPr>
            <a:endParaRPr lang="en-IN" sz="1600" spc="-5" dirty="0">
              <a:cs typeface="Segoe UI" panose="020B0502040204020203" pitchFamily="34" charset="0"/>
            </a:endParaRPr>
          </a:p>
          <a:p>
            <a:pPr marL="12700">
              <a:spcBef>
                <a:spcPts val="100"/>
              </a:spcBef>
            </a:pPr>
            <a:r>
              <a:rPr lang="en-IN" sz="1600" spc="-5" dirty="0">
                <a:cs typeface="Segoe UI" panose="020B0502040204020203" pitchFamily="34" charset="0"/>
              </a:rPr>
              <a:t>2. Payment of statutory taxes;</a:t>
            </a:r>
          </a:p>
          <a:p>
            <a:pPr marL="12700">
              <a:spcBef>
                <a:spcPts val="100"/>
              </a:spcBef>
            </a:pPr>
            <a:endParaRPr lang="en-IN" sz="1600" spc="-5" dirty="0">
              <a:cs typeface="Segoe UI" panose="020B0502040204020203" pitchFamily="34" charset="0"/>
            </a:endParaRPr>
          </a:p>
          <a:p>
            <a:pPr marL="12700">
              <a:spcBef>
                <a:spcPts val="100"/>
              </a:spcBef>
            </a:pPr>
            <a:r>
              <a:rPr lang="en-IN" sz="1600" spc="-5" dirty="0">
                <a:cs typeface="Segoe UI" panose="020B0502040204020203" pitchFamily="34" charset="0"/>
              </a:rPr>
              <a:t>3. Filing of Tax Return or any other related document. You should approach tax authority/consultant in case assignment ends before due date of filing tax return.</a:t>
            </a:r>
          </a:p>
          <a:p>
            <a:pPr marL="12700">
              <a:spcBef>
                <a:spcPts val="100"/>
              </a:spcBef>
            </a:pPr>
            <a:endParaRPr lang="en-IN" sz="1600" spc="-5" dirty="0">
              <a:cs typeface="Segoe UI" panose="020B0502040204020203" pitchFamily="34" charset="0"/>
            </a:endParaRPr>
          </a:p>
          <a:p>
            <a:pPr marL="12700">
              <a:spcBef>
                <a:spcPts val="100"/>
              </a:spcBef>
            </a:pPr>
            <a:r>
              <a:rPr lang="en-IN" sz="1600" spc="-5" dirty="0">
                <a:cs typeface="Segoe UI" panose="020B0502040204020203" pitchFamily="34" charset="0"/>
              </a:rPr>
              <a:t>4. Contribution towards Social Security (If required)</a:t>
            </a:r>
          </a:p>
          <a:p>
            <a:pPr marL="12700">
              <a:spcBef>
                <a:spcPts val="100"/>
              </a:spcBef>
            </a:pPr>
            <a:endParaRPr lang="en-IN" sz="1600" spc="-5" dirty="0">
              <a:cs typeface="Segoe UI" panose="020B0502040204020203" pitchFamily="34" charset="0"/>
            </a:endParaRPr>
          </a:p>
          <a:p>
            <a:pPr marL="12700">
              <a:spcBef>
                <a:spcPts val="100"/>
              </a:spcBef>
            </a:pPr>
            <a:endParaRPr lang="en-IN" sz="1600" spc="-5" dirty="0">
              <a:cs typeface="Segoe UI" panose="020B0502040204020203" pitchFamily="34" charset="0"/>
            </a:endParaRPr>
          </a:p>
          <a:p>
            <a:pPr marL="12700">
              <a:spcBef>
                <a:spcPts val="100"/>
              </a:spcBef>
            </a:pPr>
            <a:r>
              <a:rPr lang="en-US" sz="1600" i="1" spc="-5" dirty="0">
                <a:cs typeface="Segoe UI" panose="020B0502040204020203" pitchFamily="34" charset="0"/>
              </a:rPr>
              <a:t>Please always refer to Expat Handbook for respective country to know in detail</a:t>
            </a:r>
          </a:p>
          <a:p>
            <a:pPr marL="12700">
              <a:spcBef>
                <a:spcPts val="100"/>
              </a:spcBef>
            </a:pPr>
            <a:endParaRPr lang="en-US" sz="1600" i="1" spc="-5" dirty="0">
              <a:cs typeface="Segoe UI" panose="020B0502040204020203" pitchFamily="34" charset="0"/>
            </a:endParaRPr>
          </a:p>
          <a:p>
            <a:pPr marL="12700">
              <a:spcBef>
                <a:spcPts val="100"/>
              </a:spcBef>
            </a:pPr>
            <a:r>
              <a:rPr lang="en-US" sz="1600" i="1" spc="-5" dirty="0">
                <a:cs typeface="Segoe UI" panose="020B0502040204020203" pitchFamily="34" charset="0"/>
              </a:rPr>
              <a:t>You can raise your further queries to Expat HR.</a:t>
            </a:r>
            <a:endParaRPr lang="en-IN" sz="1600" i="1" spc="-5" dirty="0">
              <a:cs typeface="Segoe UI" panose="020B0502040204020203" pitchFamily="34" charset="0"/>
            </a:endParaRPr>
          </a:p>
          <a:p>
            <a:endParaRPr lang="en-PT" dirty="0"/>
          </a:p>
        </p:txBody>
      </p:sp>
    </p:spTree>
    <p:extLst>
      <p:ext uri="{BB962C8B-B14F-4D97-AF65-F5344CB8AC3E}">
        <p14:creationId xmlns:p14="http://schemas.microsoft.com/office/powerpoint/2010/main" val="37332249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242B2B-4083-1D4D-8DF3-EABF9A894256}"/>
              </a:ext>
            </a:extLst>
          </p:cNvPr>
          <p:cNvSpPr>
            <a:spLocks noGrp="1"/>
          </p:cNvSpPr>
          <p:nvPr>
            <p:ph type="title"/>
          </p:nvPr>
        </p:nvSpPr>
        <p:spPr>
          <a:xfrm>
            <a:off x="550160" y="1546934"/>
            <a:ext cx="9767782" cy="1032014"/>
          </a:xfrm>
        </p:spPr>
        <p:txBody>
          <a:bodyPr/>
          <a:lstStyle/>
          <a:p>
            <a:r>
              <a:rPr lang="en-IN" dirty="0"/>
              <a:t>Thank You</a:t>
            </a:r>
            <a:endParaRPr lang="en-PT" dirty="0"/>
          </a:p>
        </p:txBody>
      </p:sp>
    </p:spTree>
    <p:extLst>
      <p:ext uri="{BB962C8B-B14F-4D97-AF65-F5344CB8AC3E}">
        <p14:creationId xmlns:p14="http://schemas.microsoft.com/office/powerpoint/2010/main" val="4164565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FFCFD876-1314-5D4E-AC28-E347FBE59C32}"/>
              </a:ext>
            </a:extLst>
          </p:cNvPr>
          <p:cNvSpPr>
            <a:spLocks noGrp="1"/>
          </p:cNvSpPr>
          <p:nvPr>
            <p:ph type="body" sz="quarter" idx="13"/>
          </p:nvPr>
        </p:nvSpPr>
        <p:spPr>
          <a:xfrm>
            <a:off x="768599" y="1013219"/>
            <a:ext cx="10661401" cy="4982184"/>
          </a:xfrm>
        </p:spPr>
        <p:txBody>
          <a:bodyPr/>
          <a:lstStyle/>
          <a:p>
            <a:pPr algn="just"/>
            <a:r>
              <a:rPr lang="de-DE" sz="1800" b="1" dirty="0">
                <a:solidFill>
                  <a:srgbClr val="00DBA9"/>
                </a:solidFill>
              </a:rPr>
              <a:t>Disclaimer</a:t>
            </a:r>
            <a:endParaRPr lang="en-US" sz="1800" b="1" i="1" dirty="0">
              <a:solidFill>
                <a:srgbClr val="00DBA9"/>
              </a:solidFill>
            </a:endParaRPr>
          </a:p>
          <a:p>
            <a:pPr marL="285750" indent="-285750" algn="just">
              <a:buFont typeface="Arial" panose="020B0604020202020204" pitchFamily="34" charset="0"/>
              <a:buChar char="•"/>
            </a:pPr>
            <a:r>
              <a:rPr lang="en-US" sz="1800" i="1" dirty="0"/>
              <a:t>This presentation should be used for reference purpose only. Employees are expected to make their own arrangement to settle their ta obligations as every employee case is different based on personal income and terms of deputation / Secondment.</a:t>
            </a:r>
          </a:p>
          <a:p>
            <a:pPr marL="285750" indent="-285750" algn="just">
              <a:buFont typeface="Arial" panose="020B0604020202020204" pitchFamily="34" charset="0"/>
              <a:buChar char="•"/>
            </a:pPr>
            <a:r>
              <a:rPr lang="en-US" sz="1800" i="1" dirty="0"/>
              <a:t>The purpose of this presentation is to clarify India taxation in a user-friendly manner. Hence, the relevant sections / legal language not quoted here in detail. Employee should always refer Income tax / other laws of respective country.</a:t>
            </a:r>
          </a:p>
          <a:p>
            <a:pPr marL="285750" indent="-285750" algn="just">
              <a:buFont typeface="Arial" panose="020B0604020202020204" pitchFamily="34" charset="0"/>
              <a:buChar char="•"/>
            </a:pPr>
            <a:r>
              <a:rPr lang="en-US" sz="1800" i="1" dirty="0"/>
              <a:t>The presentation is based on existing provisions of law and its implementation, which are subject to change from time to time.</a:t>
            </a:r>
          </a:p>
          <a:p>
            <a:pPr marL="285750" indent="-285750" algn="just">
              <a:buFont typeface="Arial" panose="020B0604020202020204" pitchFamily="34" charset="0"/>
              <a:buChar char="•"/>
            </a:pPr>
            <a:r>
              <a:rPr lang="en-US" sz="1800" i="1" dirty="0"/>
              <a:t>Disclosure of all or any part of this document to any other person is on the basis that, to the fullest extent permitted by law, neither Nagarro nor its affiliates/Clients accept any duty of care or liability of any kind to the recipient, and any reliance on it is at the recipient’s own risk. We shall have no responsibility whatsoever to any  third party in respect of the contents of this document.</a:t>
            </a:r>
            <a:endParaRPr lang="de-DE" sz="1800" i="1" dirty="0"/>
          </a:p>
          <a:p>
            <a:endParaRPr lang="en-PT" dirty="0"/>
          </a:p>
        </p:txBody>
      </p:sp>
    </p:spTree>
    <p:extLst>
      <p:ext uri="{BB962C8B-B14F-4D97-AF65-F5344CB8AC3E}">
        <p14:creationId xmlns:p14="http://schemas.microsoft.com/office/powerpoint/2010/main" val="42898856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A55D3F1-92CD-9148-BDEB-32A1BB55EF62}"/>
              </a:ext>
            </a:extLst>
          </p:cNvPr>
          <p:cNvSpPr>
            <a:spLocks noGrp="1"/>
          </p:cNvSpPr>
          <p:nvPr>
            <p:ph type="title"/>
          </p:nvPr>
        </p:nvSpPr>
        <p:spPr>
          <a:xfrm>
            <a:off x="685106" y="2230286"/>
            <a:ext cx="9767782" cy="2804807"/>
          </a:xfrm>
        </p:spPr>
        <p:txBody>
          <a:bodyPr/>
          <a:lstStyle/>
          <a:p>
            <a:r>
              <a:rPr lang="de-DE" sz="7200" dirty="0"/>
              <a:t>Short Stay Exemption</a:t>
            </a:r>
            <a:br>
              <a:rPr lang="de-DE" sz="7200" dirty="0"/>
            </a:br>
            <a:endParaRPr lang="en-PT" dirty="0"/>
          </a:p>
        </p:txBody>
      </p:sp>
    </p:spTree>
    <p:extLst>
      <p:ext uri="{BB962C8B-B14F-4D97-AF65-F5344CB8AC3E}">
        <p14:creationId xmlns:p14="http://schemas.microsoft.com/office/powerpoint/2010/main" val="38694863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61E4CAAF-EA36-44B2-82CB-82FC0FE29F7F}"/>
              </a:ext>
            </a:extLst>
          </p:cNvPr>
          <p:cNvSpPr>
            <a:spLocks noGrp="1"/>
          </p:cNvSpPr>
          <p:nvPr>
            <p:ph type="title"/>
          </p:nvPr>
        </p:nvSpPr>
        <p:spPr/>
        <p:txBody>
          <a:bodyPr/>
          <a:lstStyle/>
          <a:p>
            <a:r>
              <a:rPr lang="en-IN" dirty="0"/>
              <a:t>Short Stay Exemption</a:t>
            </a:r>
            <a:endParaRPr lang="en-US" dirty="0"/>
          </a:p>
        </p:txBody>
      </p:sp>
      <p:sp>
        <p:nvSpPr>
          <p:cNvPr id="6" name="Textplatzhalter 5">
            <a:extLst>
              <a:ext uri="{FF2B5EF4-FFF2-40B4-BE49-F238E27FC236}">
                <a16:creationId xmlns:a16="http://schemas.microsoft.com/office/drawing/2014/main" id="{F29471F0-B5DC-4FBE-8C5F-5F59AE6B7CB2}"/>
              </a:ext>
            </a:extLst>
          </p:cNvPr>
          <p:cNvSpPr>
            <a:spLocks noGrp="1"/>
          </p:cNvSpPr>
          <p:nvPr>
            <p:ph type="body" sz="quarter" idx="29"/>
          </p:nvPr>
        </p:nvSpPr>
        <p:spPr>
          <a:xfrm>
            <a:off x="626399" y="1190208"/>
            <a:ext cx="10376879" cy="1488475"/>
          </a:xfrm>
        </p:spPr>
        <p:txBody>
          <a:bodyPr/>
          <a:lstStyle/>
          <a:p>
            <a:pPr marL="285750" indent="-285750">
              <a:buFont typeface="Arial" panose="020B0604020202020204" pitchFamily="34" charset="0"/>
              <a:buChar char="•"/>
            </a:pPr>
            <a:r>
              <a:rPr lang="en-IN" dirty="0">
                <a:cs typeface="Segoe UI" panose="020B0502040204020203" pitchFamily="34" charset="0"/>
              </a:rPr>
              <a:t>Short term assignment (generally less than 6 months in 12-month period)</a:t>
            </a:r>
          </a:p>
          <a:p>
            <a:pPr marL="285750" indent="-285750">
              <a:buFont typeface="Arial" panose="020B0604020202020204" pitchFamily="34" charset="0"/>
              <a:buChar char="•"/>
            </a:pPr>
            <a:r>
              <a:rPr lang="en-IN" dirty="0">
                <a:cs typeface="Segoe UI" panose="020B0502040204020203" pitchFamily="34" charset="0"/>
              </a:rPr>
              <a:t>Tax Liability continue in home country</a:t>
            </a:r>
          </a:p>
          <a:p>
            <a:pPr marL="285750" indent="-285750">
              <a:buFont typeface="Arial" panose="020B0604020202020204" pitchFamily="34" charset="0"/>
              <a:buChar char="•"/>
            </a:pPr>
            <a:r>
              <a:rPr lang="en-IN" dirty="0">
                <a:cs typeface="Segoe UI" panose="020B0502040204020203" pitchFamily="34" charset="0"/>
              </a:rPr>
              <a:t>Salary is paid by Home entity</a:t>
            </a:r>
          </a:p>
          <a:p>
            <a:endParaRPr lang="en-US" dirty="0"/>
          </a:p>
        </p:txBody>
      </p:sp>
      <p:graphicFrame>
        <p:nvGraphicFramePr>
          <p:cNvPr id="8" name="Table 7">
            <a:extLst>
              <a:ext uri="{FF2B5EF4-FFF2-40B4-BE49-F238E27FC236}">
                <a16:creationId xmlns:a16="http://schemas.microsoft.com/office/drawing/2014/main" id="{4899AECA-5C42-4881-9756-771FE4CF4A3F}"/>
              </a:ext>
            </a:extLst>
          </p:cNvPr>
          <p:cNvGraphicFramePr>
            <a:graphicFrameLocks noGrp="1"/>
          </p:cNvGraphicFramePr>
          <p:nvPr>
            <p:extLst>
              <p:ext uri="{D42A27DB-BD31-4B8C-83A1-F6EECF244321}">
                <p14:modId xmlns:p14="http://schemas.microsoft.com/office/powerpoint/2010/main" val="221421078"/>
              </p:ext>
            </p:extLst>
          </p:nvPr>
        </p:nvGraphicFramePr>
        <p:xfrm>
          <a:off x="668544" y="2737257"/>
          <a:ext cx="11005295" cy="3174303"/>
        </p:xfrm>
        <a:graphic>
          <a:graphicData uri="http://schemas.openxmlformats.org/drawingml/2006/table">
            <a:tbl>
              <a:tblPr firstRow="1" bandRow="1">
                <a:tableStyleId>{5940675A-B579-460E-94D1-54222C63F5DA}</a:tableStyleId>
              </a:tblPr>
              <a:tblGrid>
                <a:gridCol w="927379">
                  <a:extLst>
                    <a:ext uri="{9D8B030D-6E8A-4147-A177-3AD203B41FA5}">
                      <a16:colId xmlns:a16="http://schemas.microsoft.com/office/drawing/2014/main" val="2216770036"/>
                    </a:ext>
                  </a:extLst>
                </a:gridCol>
                <a:gridCol w="10077916">
                  <a:extLst>
                    <a:ext uri="{9D8B030D-6E8A-4147-A177-3AD203B41FA5}">
                      <a16:colId xmlns:a16="http://schemas.microsoft.com/office/drawing/2014/main" val="1521392636"/>
                    </a:ext>
                  </a:extLst>
                </a:gridCol>
              </a:tblGrid>
              <a:tr h="363888">
                <a:tc>
                  <a:txBody>
                    <a:bodyPr/>
                    <a:lstStyle/>
                    <a:p>
                      <a:pPr algn="l"/>
                      <a:r>
                        <a:rPr lang="en-IN" sz="2400" b="1" dirty="0">
                          <a:solidFill>
                            <a:schemeClr val="tx1"/>
                          </a:solidFill>
                          <a:latin typeface="+mn-lt"/>
                          <a:cs typeface="Segoe UI" panose="020B0502040204020203" pitchFamily="34" charset="0"/>
                        </a:rPr>
                        <a:t>S.No</a:t>
                      </a:r>
                    </a:p>
                  </a:txBody>
                  <a:tcPr/>
                </a:tc>
                <a:tc>
                  <a:txBody>
                    <a:bodyPr/>
                    <a:lstStyle/>
                    <a:p>
                      <a:pPr algn="l"/>
                      <a:r>
                        <a:rPr lang="en-IN" sz="2400" b="1" dirty="0">
                          <a:solidFill>
                            <a:schemeClr val="tx1"/>
                          </a:solidFill>
                          <a:latin typeface="+mn-lt"/>
                          <a:cs typeface="Segoe UI" panose="020B0502040204020203" pitchFamily="34" charset="0"/>
                        </a:rPr>
                        <a:t>Short stay Exemption under Tax Treaty [Article 15(2)]</a:t>
                      </a:r>
                      <a:endParaRPr lang="en-IN" sz="2400" b="1" i="1" dirty="0">
                        <a:solidFill>
                          <a:schemeClr val="tx1"/>
                        </a:solidFill>
                        <a:latin typeface="+mn-lt"/>
                        <a:cs typeface="Segoe UI" panose="020B0502040204020203" pitchFamily="34" charset="0"/>
                      </a:endParaRPr>
                    </a:p>
                  </a:txBody>
                  <a:tcPr/>
                </a:tc>
                <a:extLst>
                  <a:ext uri="{0D108BD9-81ED-4DB2-BD59-A6C34878D82A}">
                    <a16:rowId xmlns:a16="http://schemas.microsoft.com/office/drawing/2014/main" val="2802202644"/>
                  </a:ext>
                </a:extLst>
              </a:tr>
              <a:tr h="545284">
                <a:tc>
                  <a:txBody>
                    <a:bodyPr/>
                    <a:lstStyle/>
                    <a:p>
                      <a:pPr algn="l"/>
                      <a:endParaRPr lang="en-IN" sz="1800" dirty="0">
                        <a:solidFill>
                          <a:srgbClr val="00B0F0"/>
                        </a:solidFill>
                        <a:latin typeface="+mn-lt"/>
                        <a:cs typeface="Segoe UI" panose="020B0502040204020203" pitchFamily="34" charset="0"/>
                      </a:endParaRPr>
                    </a:p>
                  </a:txBody>
                  <a:tcPr/>
                </a:tc>
                <a:tc>
                  <a:txBody>
                    <a:bodyPr/>
                    <a:lstStyle/>
                    <a:p>
                      <a:pPr algn="l"/>
                      <a:r>
                        <a:rPr lang="en-IN" sz="1800" u="none" strike="noStrike" baseline="0" dirty="0">
                          <a:solidFill>
                            <a:schemeClr val="tx1"/>
                          </a:solidFill>
                          <a:latin typeface="+mn-lt"/>
                          <a:cs typeface="Segoe UI" panose="020B0502040204020203" pitchFamily="34" charset="0"/>
                        </a:rPr>
                        <a:t>Remuneration derived by a resident of a Contracting State (India) in respect of an employment exercised in the other Contracting State (Austria) shall be taxable only in the first-mentioned State (India) if:</a:t>
                      </a:r>
                      <a:endParaRPr lang="en-IN" sz="2000" dirty="0">
                        <a:solidFill>
                          <a:schemeClr val="tx1"/>
                        </a:solidFill>
                        <a:latin typeface="+mn-lt"/>
                        <a:cs typeface="Segoe UI" panose="020B0502040204020203" pitchFamily="34" charset="0"/>
                      </a:endParaRPr>
                    </a:p>
                  </a:txBody>
                  <a:tcPr/>
                </a:tc>
                <a:extLst>
                  <a:ext uri="{0D108BD9-81ED-4DB2-BD59-A6C34878D82A}">
                    <a16:rowId xmlns:a16="http://schemas.microsoft.com/office/drawing/2014/main" val="3652228235"/>
                  </a:ext>
                </a:extLst>
              </a:tr>
              <a:tr h="537711">
                <a:tc>
                  <a:txBody>
                    <a:bodyPr/>
                    <a:lstStyle/>
                    <a:p>
                      <a:pPr algn="l"/>
                      <a:r>
                        <a:rPr lang="en-IN" sz="1800" dirty="0">
                          <a:solidFill>
                            <a:schemeClr val="tx1"/>
                          </a:solidFill>
                          <a:latin typeface="+mn-lt"/>
                          <a:cs typeface="Segoe UI" panose="020B0502040204020203" pitchFamily="34" charset="0"/>
                        </a:rPr>
                        <a:t>1</a:t>
                      </a:r>
                    </a:p>
                  </a:txBody>
                  <a:tcPr/>
                </a:tc>
                <a:tc>
                  <a:txBody>
                    <a:bodyPr/>
                    <a:lstStyle/>
                    <a:p>
                      <a:pPr lvl="1" algn="l">
                        <a:lnSpc>
                          <a:spcPct val="90000"/>
                        </a:lnSpc>
                        <a:spcBef>
                          <a:spcPct val="35000"/>
                        </a:spcBef>
                        <a:spcAft>
                          <a:spcPct val="35000"/>
                        </a:spcAft>
                        <a:buSzPct val="75000"/>
                        <a:buFont typeface="Wingdings" pitchFamily="2" charset="2"/>
                        <a:buNone/>
                      </a:pPr>
                      <a:r>
                        <a:rPr lang="en-US" sz="1800" dirty="0">
                          <a:solidFill>
                            <a:schemeClr val="tx1"/>
                          </a:solidFill>
                          <a:latin typeface="+mn-lt"/>
                          <a:cs typeface="Segoe UI" panose="020B0502040204020203" pitchFamily="34" charset="0"/>
                        </a:rPr>
                        <a:t>The recipient is present in the other State (Austria) for a period or periods not exceeding in aggregate </a:t>
                      </a:r>
                      <a:r>
                        <a:rPr lang="en-US" sz="1600" dirty="0">
                          <a:solidFill>
                            <a:schemeClr val="tx1"/>
                          </a:solidFill>
                          <a:latin typeface="+mn-lt"/>
                          <a:cs typeface="Segoe UI" panose="020B0502040204020203" pitchFamily="34" charset="0"/>
                        </a:rPr>
                        <a:t>183 days</a:t>
                      </a:r>
                      <a:r>
                        <a:rPr lang="en-US" sz="2000" dirty="0">
                          <a:solidFill>
                            <a:schemeClr val="tx1"/>
                          </a:solidFill>
                          <a:latin typeface="+mn-lt"/>
                          <a:cs typeface="Segoe UI" panose="020B0502040204020203" pitchFamily="34" charset="0"/>
                        </a:rPr>
                        <a:t> </a:t>
                      </a:r>
                      <a:r>
                        <a:rPr lang="en-US" sz="1800" dirty="0">
                          <a:solidFill>
                            <a:schemeClr val="tx1"/>
                          </a:solidFill>
                          <a:latin typeface="+mn-lt"/>
                          <a:cs typeface="Segoe UI" panose="020B0502040204020203" pitchFamily="34" charset="0"/>
                        </a:rPr>
                        <a:t>in the relevant taxable year</a:t>
                      </a:r>
                    </a:p>
                  </a:txBody>
                  <a:tcPr/>
                </a:tc>
                <a:extLst>
                  <a:ext uri="{0D108BD9-81ED-4DB2-BD59-A6C34878D82A}">
                    <a16:rowId xmlns:a16="http://schemas.microsoft.com/office/drawing/2014/main" val="1453862649"/>
                  </a:ext>
                </a:extLst>
              </a:tr>
              <a:tr h="537711">
                <a:tc>
                  <a:txBody>
                    <a:bodyPr/>
                    <a:lstStyle/>
                    <a:p>
                      <a:pPr algn="l"/>
                      <a:r>
                        <a:rPr lang="en-IN" sz="1800" dirty="0">
                          <a:solidFill>
                            <a:schemeClr val="tx1"/>
                          </a:solidFill>
                          <a:latin typeface="+mn-lt"/>
                          <a:cs typeface="Segoe UI" panose="020B0502040204020203" pitchFamily="34" charset="0"/>
                        </a:rPr>
                        <a:t>2</a:t>
                      </a:r>
                    </a:p>
                  </a:txBody>
                  <a:tcPr/>
                </a:tc>
                <a:tc>
                  <a:txBody>
                    <a:bodyPr/>
                    <a:lstStyle/>
                    <a:p>
                      <a:pPr lvl="1" algn="l">
                        <a:lnSpc>
                          <a:spcPct val="90000"/>
                        </a:lnSpc>
                        <a:spcBef>
                          <a:spcPct val="35000"/>
                        </a:spcBef>
                        <a:spcAft>
                          <a:spcPct val="35000"/>
                        </a:spcAft>
                        <a:buSzPct val="75000"/>
                        <a:buFont typeface="Wingdings" pitchFamily="2" charset="2"/>
                        <a:buNone/>
                      </a:pPr>
                      <a:r>
                        <a:rPr lang="en-US" sz="1800" dirty="0">
                          <a:solidFill>
                            <a:schemeClr val="tx1"/>
                          </a:solidFill>
                          <a:latin typeface="+mn-lt"/>
                          <a:cs typeface="Segoe UI" panose="020B0502040204020203" pitchFamily="34" charset="0"/>
                        </a:rPr>
                        <a:t>The remuneration is paid by, or on behalf of, an employer who is not a resident of the other State (i.e. paid by India employer)</a:t>
                      </a:r>
                    </a:p>
                  </a:txBody>
                  <a:tcPr/>
                </a:tc>
                <a:extLst>
                  <a:ext uri="{0D108BD9-81ED-4DB2-BD59-A6C34878D82A}">
                    <a16:rowId xmlns:a16="http://schemas.microsoft.com/office/drawing/2014/main" val="2537074084"/>
                  </a:ext>
                </a:extLst>
              </a:tr>
              <a:tr h="0">
                <a:tc>
                  <a:txBody>
                    <a:bodyPr/>
                    <a:lstStyle/>
                    <a:p>
                      <a:pPr algn="l"/>
                      <a:r>
                        <a:rPr lang="en-IN" sz="1800" dirty="0">
                          <a:solidFill>
                            <a:schemeClr val="tx1"/>
                          </a:solidFill>
                          <a:latin typeface="+mn-lt"/>
                          <a:cs typeface="Segoe UI" panose="020B0502040204020203" pitchFamily="34" charset="0"/>
                        </a:rPr>
                        <a:t>3</a:t>
                      </a:r>
                    </a:p>
                  </a:txBody>
                  <a:tcPr/>
                </a:tc>
                <a:tc>
                  <a:txBody>
                    <a:bodyPr/>
                    <a:lstStyle/>
                    <a:p>
                      <a:pPr lvl="1" algn="l">
                        <a:lnSpc>
                          <a:spcPct val="90000"/>
                        </a:lnSpc>
                        <a:spcBef>
                          <a:spcPct val="35000"/>
                        </a:spcBef>
                        <a:spcAft>
                          <a:spcPct val="35000"/>
                        </a:spcAft>
                        <a:buSzPct val="75000"/>
                        <a:buFont typeface="Wingdings" pitchFamily="2" charset="2"/>
                        <a:buNone/>
                      </a:pPr>
                      <a:r>
                        <a:rPr lang="en-US" sz="1800" dirty="0">
                          <a:solidFill>
                            <a:schemeClr val="tx1"/>
                          </a:solidFill>
                          <a:latin typeface="+mn-lt"/>
                          <a:cs typeface="Segoe UI" panose="020B0502040204020203" pitchFamily="34" charset="0"/>
                        </a:rPr>
                        <a:t>The remuneration is not borne by a Permanent Establishment (PE) or a fixed base or a trade or business which the employer has in the other State (Austria).</a:t>
                      </a:r>
                    </a:p>
                  </a:txBody>
                  <a:tcPr/>
                </a:tc>
                <a:extLst>
                  <a:ext uri="{0D108BD9-81ED-4DB2-BD59-A6C34878D82A}">
                    <a16:rowId xmlns:a16="http://schemas.microsoft.com/office/drawing/2014/main" val="122359083"/>
                  </a:ext>
                </a:extLst>
              </a:tr>
            </a:tbl>
          </a:graphicData>
        </a:graphic>
      </p:graphicFrame>
    </p:spTree>
    <p:extLst>
      <p:ext uri="{BB962C8B-B14F-4D97-AF65-F5344CB8AC3E}">
        <p14:creationId xmlns:p14="http://schemas.microsoft.com/office/powerpoint/2010/main" val="15464032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7970BD0-C4D5-6147-8E68-FACCB4C94546}"/>
              </a:ext>
            </a:extLst>
          </p:cNvPr>
          <p:cNvSpPr>
            <a:spLocks noGrp="1"/>
          </p:cNvSpPr>
          <p:nvPr>
            <p:ph type="body" sz="quarter" idx="10"/>
          </p:nvPr>
        </p:nvSpPr>
        <p:spPr>
          <a:xfrm>
            <a:off x="639386" y="6125752"/>
            <a:ext cx="9668395" cy="498475"/>
          </a:xfrm>
        </p:spPr>
        <p:txBody>
          <a:bodyPr/>
          <a:lstStyle/>
          <a:p>
            <a:r>
              <a:rPr lang="en-US" sz="1000" spc="-5" dirty="0">
                <a:cs typeface="Segoe UI" panose="020B0502040204020203" pitchFamily="34" charset="0"/>
              </a:rPr>
              <a:t>Concept </a:t>
            </a:r>
            <a:r>
              <a:rPr lang="en-US" sz="1000" dirty="0">
                <a:cs typeface="Segoe UI" panose="020B0502040204020203" pitchFamily="34" charset="0"/>
              </a:rPr>
              <a:t>of </a:t>
            </a:r>
            <a:r>
              <a:rPr lang="en-US" sz="1000" spc="-5" dirty="0">
                <a:cs typeface="Segoe UI" panose="020B0502040204020203" pitchFamily="34" charset="0"/>
              </a:rPr>
              <a:t>joint filing </a:t>
            </a:r>
            <a:r>
              <a:rPr lang="en-US" sz="1000" dirty="0">
                <a:cs typeface="Segoe UI" panose="020B0502040204020203" pitchFamily="34" charset="0"/>
              </a:rPr>
              <a:t>of </a:t>
            </a:r>
            <a:r>
              <a:rPr lang="en-US" sz="1000" spc="-5" dirty="0">
                <a:cs typeface="Segoe UI" panose="020B0502040204020203" pitchFamily="34" charset="0"/>
              </a:rPr>
              <a:t>tax return does not</a:t>
            </a:r>
            <a:r>
              <a:rPr lang="en-US" sz="1000" spc="75" dirty="0">
                <a:cs typeface="Segoe UI" panose="020B0502040204020203" pitchFamily="34" charset="0"/>
              </a:rPr>
              <a:t> </a:t>
            </a:r>
            <a:r>
              <a:rPr lang="en-US" sz="1000" spc="-5" dirty="0">
                <a:cs typeface="Segoe UI" panose="020B0502040204020203" pitchFamily="34" charset="0"/>
              </a:rPr>
              <a:t>exist</a:t>
            </a:r>
            <a:endParaRPr lang="en-PT" dirty="0"/>
          </a:p>
        </p:txBody>
      </p:sp>
      <p:sp>
        <p:nvSpPr>
          <p:cNvPr id="3" name="Title 2">
            <a:extLst>
              <a:ext uri="{FF2B5EF4-FFF2-40B4-BE49-F238E27FC236}">
                <a16:creationId xmlns:a16="http://schemas.microsoft.com/office/drawing/2014/main" id="{F71DD2DC-946C-E547-BF12-14189AE04111}"/>
              </a:ext>
            </a:extLst>
          </p:cNvPr>
          <p:cNvSpPr>
            <a:spLocks noGrp="1"/>
          </p:cNvSpPr>
          <p:nvPr>
            <p:ph type="title"/>
          </p:nvPr>
        </p:nvSpPr>
        <p:spPr>
          <a:xfrm>
            <a:off x="563699" y="977081"/>
            <a:ext cx="11352280" cy="614399"/>
          </a:xfrm>
        </p:spPr>
        <p:txBody>
          <a:bodyPr/>
          <a:lstStyle/>
          <a:p>
            <a:r>
              <a:rPr lang="en-US" sz="4000" dirty="0"/>
              <a:t> </a:t>
            </a:r>
            <a:r>
              <a:rPr lang="en-US" sz="4000" dirty="0">
                <a:solidFill>
                  <a:srgbClr val="060320"/>
                </a:solidFill>
              </a:rPr>
              <a:t>Illustrative list- Heads of Income</a:t>
            </a:r>
            <a:endParaRPr lang="en-PT" sz="4000" dirty="0">
              <a:solidFill>
                <a:srgbClr val="060320"/>
              </a:solidFill>
            </a:endParaRPr>
          </a:p>
        </p:txBody>
      </p:sp>
      <p:graphicFrame>
        <p:nvGraphicFramePr>
          <p:cNvPr id="7" name="Table 6">
            <a:extLst>
              <a:ext uri="{FF2B5EF4-FFF2-40B4-BE49-F238E27FC236}">
                <a16:creationId xmlns:a16="http://schemas.microsoft.com/office/drawing/2014/main" id="{3551F28D-3C17-4AD2-950C-8FE597FF34FF}"/>
              </a:ext>
            </a:extLst>
          </p:cNvPr>
          <p:cNvGraphicFramePr>
            <a:graphicFrameLocks noGrp="1"/>
          </p:cNvGraphicFramePr>
          <p:nvPr>
            <p:extLst>
              <p:ext uri="{D42A27DB-BD31-4B8C-83A1-F6EECF244321}">
                <p14:modId xmlns:p14="http://schemas.microsoft.com/office/powerpoint/2010/main" val="3416443928"/>
              </p:ext>
            </p:extLst>
          </p:nvPr>
        </p:nvGraphicFramePr>
        <p:xfrm>
          <a:off x="746066" y="1591480"/>
          <a:ext cx="10057390" cy="4356620"/>
        </p:xfrm>
        <a:graphic>
          <a:graphicData uri="http://schemas.openxmlformats.org/drawingml/2006/table">
            <a:tbl>
              <a:tblPr firstRow="1" bandRow="1">
                <a:tableStyleId>{5940675A-B579-460E-94D1-54222C63F5DA}</a:tableStyleId>
              </a:tblPr>
              <a:tblGrid>
                <a:gridCol w="3591612">
                  <a:extLst>
                    <a:ext uri="{9D8B030D-6E8A-4147-A177-3AD203B41FA5}">
                      <a16:colId xmlns:a16="http://schemas.microsoft.com/office/drawing/2014/main" val="4161370161"/>
                    </a:ext>
                  </a:extLst>
                </a:gridCol>
                <a:gridCol w="6465778">
                  <a:extLst>
                    <a:ext uri="{9D8B030D-6E8A-4147-A177-3AD203B41FA5}">
                      <a16:colId xmlns:a16="http://schemas.microsoft.com/office/drawing/2014/main" val="95013961"/>
                    </a:ext>
                  </a:extLst>
                </a:gridCol>
              </a:tblGrid>
              <a:tr h="511640">
                <a:tc>
                  <a:txBody>
                    <a:bodyPr/>
                    <a:lstStyle/>
                    <a:p>
                      <a:pPr marL="91440">
                        <a:lnSpc>
                          <a:spcPct val="100000"/>
                        </a:lnSpc>
                        <a:spcBef>
                          <a:spcPts val="350"/>
                        </a:spcBef>
                      </a:pPr>
                      <a:r>
                        <a:rPr sz="2400" b="1" spc="-5" dirty="0">
                          <a:solidFill>
                            <a:srgbClr val="060320"/>
                          </a:solidFill>
                          <a:latin typeface="+mn-lt"/>
                          <a:cs typeface="Segoe UI" panose="020B0502040204020203" pitchFamily="34" charset="0"/>
                        </a:rPr>
                        <a:t>Heads </a:t>
                      </a:r>
                      <a:r>
                        <a:rPr sz="2400" b="1" dirty="0">
                          <a:solidFill>
                            <a:srgbClr val="060320"/>
                          </a:solidFill>
                          <a:latin typeface="+mn-lt"/>
                          <a:cs typeface="Segoe UI" panose="020B0502040204020203" pitchFamily="34" charset="0"/>
                        </a:rPr>
                        <a:t>of </a:t>
                      </a:r>
                      <a:r>
                        <a:rPr sz="2400" b="1" spc="-5" dirty="0">
                          <a:solidFill>
                            <a:srgbClr val="060320"/>
                          </a:solidFill>
                          <a:latin typeface="+mn-lt"/>
                          <a:cs typeface="Segoe UI" panose="020B0502040204020203" pitchFamily="34" charset="0"/>
                        </a:rPr>
                        <a:t>Income</a:t>
                      </a:r>
                      <a:endParaRPr sz="2400" b="1" dirty="0">
                        <a:solidFill>
                          <a:srgbClr val="060320"/>
                        </a:solidFill>
                        <a:latin typeface="+mn-lt"/>
                        <a:cs typeface="Segoe UI" panose="020B0502040204020203" pitchFamily="34" charset="0"/>
                      </a:endParaRPr>
                    </a:p>
                  </a:txBody>
                  <a:tcPr marL="0" marR="0" marT="44450" marB="0"/>
                </a:tc>
                <a:tc>
                  <a:txBody>
                    <a:bodyPr/>
                    <a:lstStyle/>
                    <a:p>
                      <a:pPr marL="122555">
                        <a:lnSpc>
                          <a:spcPct val="100000"/>
                        </a:lnSpc>
                        <a:spcBef>
                          <a:spcPts val="350"/>
                        </a:spcBef>
                      </a:pPr>
                      <a:r>
                        <a:rPr sz="2400" b="1" spc="-10" dirty="0">
                          <a:solidFill>
                            <a:srgbClr val="060320"/>
                          </a:solidFill>
                          <a:latin typeface="+mn-lt"/>
                          <a:cs typeface="Segoe UI" panose="020B0502040204020203" pitchFamily="34" charset="0"/>
                        </a:rPr>
                        <a:t>Illustrative </a:t>
                      </a:r>
                      <a:r>
                        <a:rPr sz="2400" b="1" spc="-5" dirty="0">
                          <a:solidFill>
                            <a:srgbClr val="060320"/>
                          </a:solidFill>
                          <a:latin typeface="+mn-lt"/>
                          <a:cs typeface="Segoe UI" panose="020B0502040204020203" pitchFamily="34" charset="0"/>
                        </a:rPr>
                        <a:t>List </a:t>
                      </a:r>
                      <a:r>
                        <a:rPr sz="2400" b="1" dirty="0">
                          <a:solidFill>
                            <a:srgbClr val="060320"/>
                          </a:solidFill>
                          <a:latin typeface="+mn-lt"/>
                          <a:cs typeface="Segoe UI" panose="020B0502040204020203" pitchFamily="34" charset="0"/>
                        </a:rPr>
                        <a:t>of</a:t>
                      </a:r>
                      <a:r>
                        <a:rPr sz="2400" b="1" spc="35" dirty="0">
                          <a:solidFill>
                            <a:srgbClr val="060320"/>
                          </a:solidFill>
                          <a:latin typeface="+mn-lt"/>
                          <a:cs typeface="Segoe UI" panose="020B0502040204020203" pitchFamily="34" charset="0"/>
                        </a:rPr>
                        <a:t> </a:t>
                      </a:r>
                      <a:r>
                        <a:rPr sz="2400" b="1" spc="-5" dirty="0">
                          <a:solidFill>
                            <a:srgbClr val="060320"/>
                          </a:solidFill>
                          <a:latin typeface="+mn-lt"/>
                          <a:cs typeface="Segoe UI" panose="020B0502040204020203" pitchFamily="34" charset="0"/>
                        </a:rPr>
                        <a:t>Income</a:t>
                      </a:r>
                      <a:endParaRPr sz="2400" b="1" dirty="0">
                        <a:solidFill>
                          <a:srgbClr val="060320"/>
                        </a:solidFill>
                        <a:latin typeface="+mn-lt"/>
                        <a:cs typeface="Segoe UI" panose="020B0502040204020203" pitchFamily="34" charset="0"/>
                      </a:endParaRPr>
                    </a:p>
                  </a:txBody>
                  <a:tcPr marL="0" marR="0" marT="44450" marB="0"/>
                </a:tc>
                <a:extLst>
                  <a:ext uri="{0D108BD9-81ED-4DB2-BD59-A6C34878D82A}">
                    <a16:rowId xmlns:a16="http://schemas.microsoft.com/office/drawing/2014/main" val="3168549594"/>
                  </a:ext>
                </a:extLst>
              </a:tr>
              <a:tr h="1158221">
                <a:tc>
                  <a:txBody>
                    <a:bodyPr/>
                    <a:lstStyle/>
                    <a:p>
                      <a:pPr marL="91440">
                        <a:lnSpc>
                          <a:spcPct val="100000"/>
                        </a:lnSpc>
                        <a:spcBef>
                          <a:spcPts val="350"/>
                        </a:spcBef>
                      </a:pPr>
                      <a:r>
                        <a:rPr sz="2000" b="1" spc="-5" dirty="0">
                          <a:solidFill>
                            <a:schemeClr val="tx1"/>
                          </a:solidFill>
                          <a:latin typeface="+mn-lt"/>
                          <a:cs typeface="Segoe UI" panose="020B0502040204020203" pitchFamily="34" charset="0"/>
                        </a:rPr>
                        <a:t>Salaries</a:t>
                      </a:r>
                      <a:endParaRPr sz="2000" b="1" dirty="0">
                        <a:solidFill>
                          <a:schemeClr val="tx1"/>
                        </a:solidFill>
                        <a:latin typeface="+mn-lt"/>
                        <a:cs typeface="Segoe UI" panose="020B0502040204020203" pitchFamily="34" charset="0"/>
                      </a:endParaRPr>
                    </a:p>
                  </a:txBody>
                  <a:tcPr marL="0" marR="0" marT="44450" marB="0"/>
                </a:tc>
                <a:tc>
                  <a:txBody>
                    <a:bodyPr/>
                    <a:lstStyle/>
                    <a:p>
                      <a:pPr marL="130175" marR="187325" indent="-7620">
                        <a:lnSpc>
                          <a:spcPct val="100000"/>
                        </a:lnSpc>
                        <a:spcBef>
                          <a:spcPts val="350"/>
                        </a:spcBef>
                      </a:pPr>
                      <a:r>
                        <a:rPr sz="2000" spc="-20" dirty="0">
                          <a:solidFill>
                            <a:schemeClr val="tx1"/>
                          </a:solidFill>
                          <a:latin typeface="+mn-lt"/>
                          <a:cs typeface="Segoe UI" panose="020B0502040204020203" pitchFamily="34" charset="0"/>
                        </a:rPr>
                        <a:t>Salary, </a:t>
                      </a:r>
                      <a:r>
                        <a:rPr sz="2000" spc="-5" dirty="0">
                          <a:solidFill>
                            <a:schemeClr val="tx1"/>
                          </a:solidFill>
                          <a:latin typeface="+mn-lt"/>
                          <a:cs typeface="Segoe UI" panose="020B0502040204020203" pitchFamily="34" charset="0"/>
                        </a:rPr>
                        <a:t>allowance and benefits (such </a:t>
                      </a:r>
                      <a:r>
                        <a:rPr sz="2000" dirty="0">
                          <a:solidFill>
                            <a:schemeClr val="tx1"/>
                          </a:solidFill>
                          <a:latin typeface="+mn-lt"/>
                          <a:cs typeface="Segoe UI" panose="020B0502040204020203" pitchFamily="34" charset="0"/>
                        </a:rPr>
                        <a:t>as </a:t>
                      </a:r>
                      <a:r>
                        <a:rPr sz="2000" spc="-10" dirty="0">
                          <a:solidFill>
                            <a:schemeClr val="tx1"/>
                          </a:solidFill>
                          <a:latin typeface="+mn-lt"/>
                          <a:cs typeface="Segoe UI" panose="020B0502040204020203" pitchFamily="34" charset="0"/>
                        </a:rPr>
                        <a:t>Rent </a:t>
                      </a:r>
                      <a:r>
                        <a:rPr sz="2000" dirty="0">
                          <a:solidFill>
                            <a:schemeClr val="tx1"/>
                          </a:solidFill>
                          <a:latin typeface="+mn-lt"/>
                          <a:cs typeface="Segoe UI" panose="020B0502040204020203" pitchFamily="34" charset="0"/>
                        </a:rPr>
                        <a:t>free </a:t>
                      </a:r>
                      <a:r>
                        <a:rPr sz="2000" spc="-5" dirty="0">
                          <a:solidFill>
                            <a:schemeClr val="tx1"/>
                          </a:solidFill>
                          <a:latin typeface="+mn-lt"/>
                          <a:cs typeface="Segoe UI" panose="020B0502040204020203" pitchFamily="34" charset="0"/>
                        </a:rPr>
                        <a:t>accommodation, </a:t>
                      </a:r>
                      <a:r>
                        <a:rPr sz="2000" spc="-45" dirty="0">
                          <a:solidFill>
                            <a:schemeClr val="tx1"/>
                          </a:solidFill>
                          <a:latin typeface="+mn-lt"/>
                          <a:cs typeface="Segoe UI" panose="020B0502040204020203" pitchFamily="34" charset="0"/>
                        </a:rPr>
                        <a:t>car,  </a:t>
                      </a:r>
                      <a:r>
                        <a:rPr sz="2000" spc="-5" dirty="0">
                          <a:solidFill>
                            <a:schemeClr val="tx1"/>
                          </a:solidFill>
                          <a:latin typeface="+mn-lt"/>
                          <a:cs typeface="Segoe UI" panose="020B0502040204020203" pitchFamily="34" charset="0"/>
                        </a:rPr>
                        <a:t>stock options etc.) provided by </a:t>
                      </a:r>
                      <a:r>
                        <a:rPr sz="2000" spc="-10" dirty="0">
                          <a:solidFill>
                            <a:schemeClr val="tx1"/>
                          </a:solidFill>
                          <a:latin typeface="+mn-lt"/>
                          <a:cs typeface="Segoe UI" panose="020B0502040204020203" pitchFamily="34" charset="0"/>
                        </a:rPr>
                        <a:t>employer </a:t>
                      </a:r>
                      <a:r>
                        <a:rPr sz="2000" spc="-5" dirty="0">
                          <a:solidFill>
                            <a:schemeClr val="tx1"/>
                          </a:solidFill>
                          <a:latin typeface="+mn-lt"/>
                          <a:cs typeface="Segoe UI" panose="020B0502040204020203" pitchFamily="34" charset="0"/>
                        </a:rPr>
                        <a:t>either </a:t>
                      </a:r>
                      <a:r>
                        <a:rPr sz="2000" dirty="0">
                          <a:solidFill>
                            <a:schemeClr val="tx1"/>
                          </a:solidFill>
                          <a:latin typeface="+mn-lt"/>
                          <a:cs typeface="Segoe UI" panose="020B0502040204020203" pitchFamily="34" charset="0"/>
                        </a:rPr>
                        <a:t>free or at a  concessional</a:t>
                      </a:r>
                      <a:r>
                        <a:rPr sz="2000" spc="-5" dirty="0">
                          <a:solidFill>
                            <a:schemeClr val="tx1"/>
                          </a:solidFill>
                          <a:latin typeface="+mn-lt"/>
                          <a:cs typeface="Segoe UI" panose="020B0502040204020203" pitchFamily="34" charset="0"/>
                        </a:rPr>
                        <a:t> </a:t>
                      </a:r>
                      <a:r>
                        <a:rPr sz="2000" spc="-10" dirty="0">
                          <a:solidFill>
                            <a:schemeClr val="tx1"/>
                          </a:solidFill>
                          <a:latin typeface="+mn-lt"/>
                          <a:cs typeface="Segoe UI" panose="020B0502040204020203" pitchFamily="34" charset="0"/>
                        </a:rPr>
                        <a:t>rate</a:t>
                      </a:r>
                      <a:endParaRPr sz="2000" dirty="0">
                        <a:solidFill>
                          <a:schemeClr val="tx1"/>
                        </a:solidFill>
                        <a:latin typeface="+mn-lt"/>
                        <a:cs typeface="Segoe UI" panose="020B0502040204020203" pitchFamily="34" charset="0"/>
                      </a:endParaRPr>
                    </a:p>
                  </a:txBody>
                  <a:tcPr marL="0" marR="0" marT="44450" marB="0"/>
                </a:tc>
                <a:extLst>
                  <a:ext uri="{0D108BD9-81ED-4DB2-BD59-A6C34878D82A}">
                    <a16:rowId xmlns:a16="http://schemas.microsoft.com/office/drawing/2014/main" val="3072306425"/>
                  </a:ext>
                </a:extLst>
              </a:tr>
              <a:tr h="504401">
                <a:tc>
                  <a:txBody>
                    <a:bodyPr/>
                    <a:lstStyle/>
                    <a:p>
                      <a:pPr marL="91440">
                        <a:lnSpc>
                          <a:spcPct val="100000"/>
                        </a:lnSpc>
                        <a:spcBef>
                          <a:spcPts val="350"/>
                        </a:spcBef>
                      </a:pPr>
                      <a:r>
                        <a:rPr sz="2000" b="1" spc="-5" dirty="0">
                          <a:solidFill>
                            <a:schemeClr val="tx1"/>
                          </a:solidFill>
                          <a:latin typeface="+mn-lt"/>
                          <a:cs typeface="Segoe UI" panose="020B0502040204020203" pitchFamily="34" charset="0"/>
                        </a:rPr>
                        <a:t>Income </a:t>
                      </a:r>
                      <a:r>
                        <a:rPr sz="2000" b="1" dirty="0">
                          <a:solidFill>
                            <a:schemeClr val="tx1"/>
                          </a:solidFill>
                          <a:latin typeface="+mn-lt"/>
                          <a:cs typeface="Segoe UI" panose="020B0502040204020203" pitchFamily="34" charset="0"/>
                        </a:rPr>
                        <a:t>from </a:t>
                      </a:r>
                      <a:r>
                        <a:rPr sz="2000" b="1" spc="-5" dirty="0">
                          <a:solidFill>
                            <a:schemeClr val="tx1"/>
                          </a:solidFill>
                          <a:latin typeface="+mn-lt"/>
                          <a:cs typeface="Segoe UI" panose="020B0502040204020203" pitchFamily="34" charset="0"/>
                        </a:rPr>
                        <a:t>House</a:t>
                      </a:r>
                      <a:r>
                        <a:rPr sz="2000" b="1" spc="-30" dirty="0">
                          <a:solidFill>
                            <a:schemeClr val="tx1"/>
                          </a:solidFill>
                          <a:latin typeface="+mn-lt"/>
                          <a:cs typeface="Segoe UI" panose="020B0502040204020203" pitchFamily="34" charset="0"/>
                        </a:rPr>
                        <a:t> </a:t>
                      </a:r>
                      <a:r>
                        <a:rPr sz="2000" b="1" spc="-5" dirty="0">
                          <a:solidFill>
                            <a:schemeClr val="tx1"/>
                          </a:solidFill>
                          <a:latin typeface="+mn-lt"/>
                          <a:cs typeface="Segoe UI" panose="020B0502040204020203" pitchFamily="34" charset="0"/>
                        </a:rPr>
                        <a:t>Property</a:t>
                      </a:r>
                      <a:endParaRPr sz="2000" b="1" dirty="0">
                        <a:solidFill>
                          <a:schemeClr val="tx1"/>
                        </a:solidFill>
                        <a:latin typeface="+mn-lt"/>
                        <a:cs typeface="Segoe UI" panose="020B0502040204020203" pitchFamily="34" charset="0"/>
                      </a:endParaRPr>
                    </a:p>
                  </a:txBody>
                  <a:tcPr marL="0" marR="0" marT="44450" marB="0"/>
                </a:tc>
                <a:tc>
                  <a:txBody>
                    <a:bodyPr/>
                    <a:lstStyle/>
                    <a:p>
                      <a:pPr marL="122555">
                        <a:lnSpc>
                          <a:spcPct val="100000"/>
                        </a:lnSpc>
                        <a:spcBef>
                          <a:spcPts val="350"/>
                        </a:spcBef>
                      </a:pPr>
                      <a:r>
                        <a:rPr sz="2000" spc="-5" dirty="0">
                          <a:solidFill>
                            <a:schemeClr val="tx1"/>
                          </a:solidFill>
                          <a:latin typeface="+mn-lt"/>
                          <a:cs typeface="Segoe UI" panose="020B0502040204020203" pitchFamily="34" charset="0"/>
                        </a:rPr>
                        <a:t>Rental income </a:t>
                      </a:r>
                      <a:r>
                        <a:rPr sz="2000" dirty="0">
                          <a:solidFill>
                            <a:schemeClr val="tx1"/>
                          </a:solidFill>
                          <a:latin typeface="+mn-lt"/>
                          <a:cs typeface="Segoe UI" panose="020B0502040204020203" pitchFamily="34" charset="0"/>
                        </a:rPr>
                        <a:t>from </a:t>
                      </a:r>
                      <a:r>
                        <a:rPr sz="2000" spc="-5" dirty="0">
                          <a:solidFill>
                            <a:schemeClr val="tx1"/>
                          </a:solidFill>
                          <a:latin typeface="+mn-lt"/>
                          <a:cs typeface="Segoe UI" panose="020B0502040204020203" pitchFamily="34" charset="0"/>
                        </a:rPr>
                        <a:t>house</a:t>
                      </a:r>
                      <a:r>
                        <a:rPr sz="2000" dirty="0">
                          <a:solidFill>
                            <a:schemeClr val="tx1"/>
                          </a:solidFill>
                          <a:latin typeface="+mn-lt"/>
                          <a:cs typeface="Segoe UI" panose="020B0502040204020203" pitchFamily="34" charset="0"/>
                        </a:rPr>
                        <a:t> </a:t>
                      </a:r>
                      <a:r>
                        <a:rPr sz="2000" spc="-5" dirty="0">
                          <a:solidFill>
                            <a:schemeClr val="tx1"/>
                          </a:solidFill>
                          <a:latin typeface="+mn-lt"/>
                          <a:cs typeface="Segoe UI" panose="020B0502040204020203" pitchFamily="34" charset="0"/>
                        </a:rPr>
                        <a:t>property</a:t>
                      </a:r>
                      <a:endParaRPr sz="2000" dirty="0">
                        <a:solidFill>
                          <a:schemeClr val="tx1"/>
                        </a:solidFill>
                        <a:latin typeface="+mn-lt"/>
                        <a:cs typeface="Segoe UI" panose="020B0502040204020203" pitchFamily="34" charset="0"/>
                      </a:endParaRPr>
                    </a:p>
                  </a:txBody>
                  <a:tcPr marL="0" marR="0" marT="44450" marB="0"/>
                </a:tc>
                <a:extLst>
                  <a:ext uri="{0D108BD9-81ED-4DB2-BD59-A6C34878D82A}">
                    <a16:rowId xmlns:a16="http://schemas.microsoft.com/office/drawing/2014/main" val="3604459273"/>
                  </a:ext>
                </a:extLst>
              </a:tr>
              <a:tr h="819039">
                <a:tc>
                  <a:txBody>
                    <a:bodyPr/>
                    <a:lstStyle/>
                    <a:p>
                      <a:pPr marL="91440">
                        <a:lnSpc>
                          <a:spcPct val="100000"/>
                        </a:lnSpc>
                        <a:spcBef>
                          <a:spcPts val="350"/>
                        </a:spcBef>
                      </a:pPr>
                      <a:r>
                        <a:rPr sz="2000" b="1" spc="-5" dirty="0">
                          <a:solidFill>
                            <a:schemeClr val="tx1"/>
                          </a:solidFill>
                          <a:latin typeface="+mn-lt"/>
                          <a:cs typeface="Segoe UI" panose="020B0502040204020203" pitchFamily="34" charset="0"/>
                        </a:rPr>
                        <a:t>Profits and Gains </a:t>
                      </a:r>
                      <a:r>
                        <a:rPr sz="2000" b="1" dirty="0">
                          <a:solidFill>
                            <a:schemeClr val="tx1"/>
                          </a:solidFill>
                          <a:latin typeface="+mn-lt"/>
                          <a:cs typeface="Segoe UI" panose="020B0502040204020203" pitchFamily="34" charset="0"/>
                        </a:rPr>
                        <a:t>of </a:t>
                      </a:r>
                      <a:r>
                        <a:rPr sz="2000" b="1" spc="-5" dirty="0">
                          <a:solidFill>
                            <a:schemeClr val="tx1"/>
                          </a:solidFill>
                          <a:latin typeface="+mn-lt"/>
                          <a:cs typeface="Segoe UI" panose="020B0502040204020203" pitchFamily="34" charset="0"/>
                        </a:rPr>
                        <a:t>business</a:t>
                      </a:r>
                      <a:r>
                        <a:rPr sz="2000" b="1" spc="25" dirty="0">
                          <a:solidFill>
                            <a:schemeClr val="tx1"/>
                          </a:solidFill>
                          <a:latin typeface="+mn-lt"/>
                          <a:cs typeface="Segoe UI" panose="020B0502040204020203" pitchFamily="34" charset="0"/>
                        </a:rPr>
                        <a:t> </a:t>
                      </a:r>
                      <a:r>
                        <a:rPr sz="2000" b="1" dirty="0">
                          <a:solidFill>
                            <a:schemeClr val="tx1"/>
                          </a:solidFill>
                          <a:latin typeface="+mn-lt"/>
                          <a:cs typeface="Segoe UI" panose="020B0502040204020203" pitchFamily="34" charset="0"/>
                        </a:rPr>
                        <a:t>or</a:t>
                      </a:r>
                    </a:p>
                    <a:p>
                      <a:pPr marL="91440">
                        <a:lnSpc>
                          <a:spcPct val="100000"/>
                        </a:lnSpc>
                        <a:spcBef>
                          <a:spcPts val="145"/>
                        </a:spcBef>
                      </a:pPr>
                      <a:r>
                        <a:rPr sz="2000" b="1" spc="-5" dirty="0">
                          <a:solidFill>
                            <a:schemeClr val="tx1"/>
                          </a:solidFill>
                          <a:latin typeface="+mn-lt"/>
                          <a:cs typeface="Segoe UI" panose="020B0502040204020203" pitchFamily="34" charset="0"/>
                        </a:rPr>
                        <a:t>profession</a:t>
                      </a:r>
                      <a:endParaRPr sz="2000" b="1" dirty="0">
                        <a:solidFill>
                          <a:schemeClr val="tx1"/>
                        </a:solidFill>
                        <a:latin typeface="+mn-lt"/>
                        <a:cs typeface="Segoe UI" panose="020B0502040204020203" pitchFamily="34" charset="0"/>
                      </a:endParaRPr>
                    </a:p>
                  </a:txBody>
                  <a:tcPr marL="0" marR="0" marT="44450" marB="0"/>
                </a:tc>
                <a:tc>
                  <a:txBody>
                    <a:bodyPr/>
                    <a:lstStyle/>
                    <a:p>
                      <a:pPr marL="122555">
                        <a:lnSpc>
                          <a:spcPct val="100000"/>
                        </a:lnSpc>
                        <a:spcBef>
                          <a:spcPts val="350"/>
                        </a:spcBef>
                      </a:pPr>
                      <a:r>
                        <a:rPr sz="2000" spc="-5" dirty="0">
                          <a:solidFill>
                            <a:schemeClr val="tx1"/>
                          </a:solidFill>
                          <a:latin typeface="+mn-lt"/>
                          <a:cs typeface="Segoe UI" panose="020B0502040204020203" pitchFamily="34" charset="0"/>
                        </a:rPr>
                        <a:t>Business</a:t>
                      </a:r>
                      <a:r>
                        <a:rPr sz="2000" dirty="0">
                          <a:solidFill>
                            <a:schemeClr val="tx1"/>
                          </a:solidFill>
                          <a:latin typeface="+mn-lt"/>
                          <a:cs typeface="Segoe UI" panose="020B0502040204020203" pitchFamily="34" charset="0"/>
                        </a:rPr>
                        <a:t> </a:t>
                      </a:r>
                      <a:r>
                        <a:rPr sz="2000" spc="-5" dirty="0">
                          <a:solidFill>
                            <a:schemeClr val="tx1"/>
                          </a:solidFill>
                          <a:latin typeface="+mn-lt"/>
                          <a:cs typeface="Segoe UI" panose="020B0502040204020203" pitchFamily="34" charset="0"/>
                        </a:rPr>
                        <a:t>income</a:t>
                      </a:r>
                      <a:endParaRPr sz="2000" dirty="0">
                        <a:solidFill>
                          <a:schemeClr val="tx1"/>
                        </a:solidFill>
                        <a:latin typeface="+mn-lt"/>
                        <a:cs typeface="Segoe UI" panose="020B0502040204020203" pitchFamily="34" charset="0"/>
                      </a:endParaRPr>
                    </a:p>
                  </a:txBody>
                  <a:tcPr marL="0" marR="0" marT="44450" marB="0"/>
                </a:tc>
                <a:extLst>
                  <a:ext uri="{0D108BD9-81ED-4DB2-BD59-A6C34878D82A}">
                    <a16:rowId xmlns:a16="http://schemas.microsoft.com/office/drawing/2014/main" val="331051018"/>
                  </a:ext>
                </a:extLst>
              </a:tr>
              <a:tr h="556758">
                <a:tc>
                  <a:txBody>
                    <a:bodyPr/>
                    <a:lstStyle/>
                    <a:p>
                      <a:pPr marL="91440">
                        <a:lnSpc>
                          <a:spcPct val="100000"/>
                        </a:lnSpc>
                        <a:spcBef>
                          <a:spcPts val="350"/>
                        </a:spcBef>
                      </a:pPr>
                      <a:r>
                        <a:rPr sz="2000" b="1" spc="-5" dirty="0">
                          <a:solidFill>
                            <a:schemeClr val="tx1"/>
                          </a:solidFill>
                          <a:latin typeface="+mn-lt"/>
                          <a:cs typeface="Segoe UI" panose="020B0502040204020203" pitchFamily="34" charset="0"/>
                        </a:rPr>
                        <a:t>Capital</a:t>
                      </a:r>
                      <a:r>
                        <a:rPr sz="2000" b="1" spc="10" dirty="0">
                          <a:solidFill>
                            <a:schemeClr val="tx1"/>
                          </a:solidFill>
                          <a:latin typeface="+mn-lt"/>
                          <a:cs typeface="Segoe UI" panose="020B0502040204020203" pitchFamily="34" charset="0"/>
                        </a:rPr>
                        <a:t> </a:t>
                      </a:r>
                      <a:r>
                        <a:rPr sz="2000" b="1" spc="-5" dirty="0">
                          <a:solidFill>
                            <a:schemeClr val="tx1"/>
                          </a:solidFill>
                          <a:latin typeface="+mn-lt"/>
                          <a:cs typeface="Segoe UI" panose="020B0502040204020203" pitchFamily="34" charset="0"/>
                        </a:rPr>
                        <a:t>Gains</a:t>
                      </a:r>
                      <a:endParaRPr sz="2000" b="1" dirty="0">
                        <a:solidFill>
                          <a:schemeClr val="tx1"/>
                        </a:solidFill>
                        <a:latin typeface="+mn-lt"/>
                        <a:cs typeface="Segoe UI" panose="020B0502040204020203" pitchFamily="34" charset="0"/>
                      </a:endParaRPr>
                    </a:p>
                  </a:txBody>
                  <a:tcPr marL="0" marR="0" marT="44450" marB="0"/>
                </a:tc>
                <a:tc>
                  <a:txBody>
                    <a:bodyPr/>
                    <a:lstStyle/>
                    <a:p>
                      <a:pPr marL="122555">
                        <a:lnSpc>
                          <a:spcPct val="100000"/>
                        </a:lnSpc>
                        <a:spcBef>
                          <a:spcPts val="350"/>
                        </a:spcBef>
                      </a:pPr>
                      <a:r>
                        <a:rPr sz="2000" spc="-5" dirty="0">
                          <a:solidFill>
                            <a:schemeClr val="tx1"/>
                          </a:solidFill>
                          <a:latin typeface="+mn-lt"/>
                          <a:cs typeface="Segoe UI" panose="020B0502040204020203" pitchFamily="34" charset="0"/>
                        </a:rPr>
                        <a:t>Profit/loss </a:t>
                      </a:r>
                      <a:r>
                        <a:rPr sz="2000" dirty="0">
                          <a:solidFill>
                            <a:schemeClr val="tx1"/>
                          </a:solidFill>
                          <a:latin typeface="+mn-lt"/>
                          <a:cs typeface="Segoe UI" panose="020B0502040204020203" pitchFamily="34" charset="0"/>
                        </a:rPr>
                        <a:t>on </a:t>
                      </a:r>
                      <a:r>
                        <a:rPr sz="2000" spc="-5" dirty="0">
                          <a:solidFill>
                            <a:schemeClr val="tx1"/>
                          </a:solidFill>
                          <a:latin typeface="+mn-lt"/>
                          <a:cs typeface="Segoe UI" panose="020B0502040204020203" pitchFamily="34" charset="0"/>
                        </a:rPr>
                        <a:t>sale </a:t>
                      </a:r>
                      <a:r>
                        <a:rPr sz="2000" dirty="0">
                          <a:solidFill>
                            <a:schemeClr val="tx1"/>
                          </a:solidFill>
                          <a:latin typeface="+mn-lt"/>
                          <a:cs typeface="Segoe UI" panose="020B0502040204020203" pitchFamily="34" charset="0"/>
                        </a:rPr>
                        <a:t>of </a:t>
                      </a:r>
                      <a:r>
                        <a:rPr sz="2000" spc="-5" dirty="0">
                          <a:solidFill>
                            <a:schemeClr val="tx1"/>
                          </a:solidFill>
                          <a:latin typeface="+mn-lt"/>
                          <a:cs typeface="Segoe UI" panose="020B0502040204020203" pitchFamily="34" charset="0"/>
                        </a:rPr>
                        <a:t>shares, mutual</a:t>
                      </a:r>
                      <a:r>
                        <a:rPr sz="2000" spc="30" dirty="0">
                          <a:solidFill>
                            <a:schemeClr val="tx1"/>
                          </a:solidFill>
                          <a:latin typeface="+mn-lt"/>
                          <a:cs typeface="Segoe UI" panose="020B0502040204020203" pitchFamily="34" charset="0"/>
                        </a:rPr>
                        <a:t> </a:t>
                      </a:r>
                      <a:r>
                        <a:rPr sz="2000" spc="-5" dirty="0">
                          <a:solidFill>
                            <a:schemeClr val="tx1"/>
                          </a:solidFill>
                          <a:latin typeface="+mn-lt"/>
                          <a:cs typeface="Segoe UI" panose="020B0502040204020203" pitchFamily="34" charset="0"/>
                        </a:rPr>
                        <a:t>funds</a:t>
                      </a:r>
                      <a:endParaRPr sz="2000" dirty="0">
                        <a:solidFill>
                          <a:schemeClr val="tx1"/>
                        </a:solidFill>
                        <a:latin typeface="+mn-lt"/>
                        <a:cs typeface="Segoe UI" panose="020B0502040204020203" pitchFamily="34" charset="0"/>
                      </a:endParaRPr>
                    </a:p>
                  </a:txBody>
                  <a:tcPr marL="0" marR="0" marT="44450" marB="0"/>
                </a:tc>
                <a:extLst>
                  <a:ext uri="{0D108BD9-81ED-4DB2-BD59-A6C34878D82A}">
                    <a16:rowId xmlns:a16="http://schemas.microsoft.com/office/drawing/2014/main" val="316504874"/>
                  </a:ext>
                </a:extLst>
              </a:tr>
              <a:tr h="504401">
                <a:tc>
                  <a:txBody>
                    <a:bodyPr/>
                    <a:lstStyle/>
                    <a:p>
                      <a:pPr marL="91440">
                        <a:lnSpc>
                          <a:spcPct val="100000"/>
                        </a:lnSpc>
                        <a:spcBef>
                          <a:spcPts val="355"/>
                        </a:spcBef>
                      </a:pPr>
                      <a:r>
                        <a:rPr sz="2000" b="1" spc="-5" dirty="0">
                          <a:solidFill>
                            <a:schemeClr val="tx1"/>
                          </a:solidFill>
                          <a:latin typeface="+mn-lt"/>
                          <a:cs typeface="Segoe UI" panose="020B0502040204020203" pitchFamily="34" charset="0"/>
                        </a:rPr>
                        <a:t>Income </a:t>
                      </a:r>
                      <a:r>
                        <a:rPr sz="2000" b="1" dirty="0">
                          <a:solidFill>
                            <a:schemeClr val="tx1"/>
                          </a:solidFill>
                          <a:latin typeface="+mn-lt"/>
                          <a:cs typeface="Segoe UI" panose="020B0502040204020203" pitchFamily="34" charset="0"/>
                        </a:rPr>
                        <a:t>from </a:t>
                      </a:r>
                      <a:r>
                        <a:rPr sz="2000" b="1" spc="-5" dirty="0">
                          <a:solidFill>
                            <a:schemeClr val="tx1"/>
                          </a:solidFill>
                          <a:latin typeface="+mn-lt"/>
                          <a:cs typeface="Segoe UI" panose="020B0502040204020203" pitchFamily="34" charset="0"/>
                        </a:rPr>
                        <a:t>other</a:t>
                      </a:r>
                      <a:r>
                        <a:rPr sz="2000" b="1" spc="-30" dirty="0">
                          <a:solidFill>
                            <a:schemeClr val="tx1"/>
                          </a:solidFill>
                          <a:latin typeface="+mn-lt"/>
                          <a:cs typeface="Segoe UI" panose="020B0502040204020203" pitchFamily="34" charset="0"/>
                        </a:rPr>
                        <a:t> </a:t>
                      </a:r>
                      <a:r>
                        <a:rPr sz="2000" b="1" dirty="0">
                          <a:solidFill>
                            <a:schemeClr val="tx1"/>
                          </a:solidFill>
                          <a:latin typeface="+mn-lt"/>
                          <a:cs typeface="Segoe UI" panose="020B0502040204020203" pitchFamily="34" charset="0"/>
                        </a:rPr>
                        <a:t>sources</a:t>
                      </a:r>
                    </a:p>
                  </a:txBody>
                  <a:tcPr marL="0" marR="0" marT="45085" marB="0"/>
                </a:tc>
                <a:tc>
                  <a:txBody>
                    <a:bodyPr/>
                    <a:lstStyle/>
                    <a:p>
                      <a:pPr marL="122555">
                        <a:lnSpc>
                          <a:spcPct val="100000"/>
                        </a:lnSpc>
                        <a:spcBef>
                          <a:spcPts val="355"/>
                        </a:spcBef>
                      </a:pPr>
                      <a:r>
                        <a:rPr sz="2000" spc="-5" dirty="0">
                          <a:solidFill>
                            <a:schemeClr val="tx1"/>
                          </a:solidFill>
                          <a:latin typeface="+mn-lt"/>
                          <a:cs typeface="Segoe UI" panose="020B0502040204020203" pitchFamily="34" charset="0"/>
                        </a:rPr>
                        <a:t>Interest </a:t>
                      </a:r>
                      <a:r>
                        <a:rPr sz="2000" dirty="0">
                          <a:solidFill>
                            <a:schemeClr val="tx1"/>
                          </a:solidFill>
                          <a:latin typeface="+mn-lt"/>
                          <a:cs typeface="Segoe UI" panose="020B0502040204020203" pitchFamily="34" charset="0"/>
                        </a:rPr>
                        <a:t>on </a:t>
                      </a:r>
                      <a:r>
                        <a:rPr sz="2000" spc="-5" dirty="0">
                          <a:solidFill>
                            <a:schemeClr val="tx1"/>
                          </a:solidFill>
                          <a:latin typeface="+mn-lt"/>
                          <a:cs typeface="Segoe UI" panose="020B0502040204020203" pitchFamily="34" charset="0"/>
                        </a:rPr>
                        <a:t>fixed deposits, dividends</a:t>
                      </a:r>
                      <a:r>
                        <a:rPr sz="2000" spc="55" dirty="0">
                          <a:solidFill>
                            <a:schemeClr val="tx1"/>
                          </a:solidFill>
                          <a:latin typeface="+mn-lt"/>
                          <a:cs typeface="Segoe UI" panose="020B0502040204020203" pitchFamily="34" charset="0"/>
                        </a:rPr>
                        <a:t> </a:t>
                      </a:r>
                      <a:r>
                        <a:rPr sz="2000" spc="-5" dirty="0">
                          <a:solidFill>
                            <a:schemeClr val="tx1"/>
                          </a:solidFill>
                          <a:latin typeface="+mn-lt"/>
                          <a:cs typeface="Segoe UI" panose="020B0502040204020203" pitchFamily="34" charset="0"/>
                        </a:rPr>
                        <a:t>etc</a:t>
                      </a:r>
                      <a:endParaRPr sz="2000" dirty="0">
                        <a:solidFill>
                          <a:schemeClr val="tx1"/>
                        </a:solidFill>
                        <a:latin typeface="+mn-lt"/>
                        <a:cs typeface="Segoe UI" panose="020B0502040204020203" pitchFamily="34" charset="0"/>
                      </a:endParaRPr>
                    </a:p>
                  </a:txBody>
                  <a:tcPr marL="0" marR="0" marT="45085" marB="0"/>
                </a:tc>
                <a:extLst>
                  <a:ext uri="{0D108BD9-81ED-4DB2-BD59-A6C34878D82A}">
                    <a16:rowId xmlns:a16="http://schemas.microsoft.com/office/drawing/2014/main" val="3698655546"/>
                  </a:ext>
                </a:extLst>
              </a:tr>
            </a:tbl>
          </a:graphicData>
        </a:graphic>
      </p:graphicFrame>
    </p:spTree>
    <p:extLst>
      <p:ext uri="{BB962C8B-B14F-4D97-AF65-F5344CB8AC3E}">
        <p14:creationId xmlns:p14="http://schemas.microsoft.com/office/powerpoint/2010/main" val="25048510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31E424-AE71-484F-942C-F1AEE08423A1}"/>
              </a:ext>
            </a:extLst>
          </p:cNvPr>
          <p:cNvSpPr>
            <a:spLocks noGrp="1"/>
          </p:cNvSpPr>
          <p:nvPr>
            <p:ph type="title"/>
          </p:nvPr>
        </p:nvSpPr>
        <p:spPr>
          <a:xfrm>
            <a:off x="1388360" y="525795"/>
            <a:ext cx="9767782" cy="797078"/>
          </a:xfrm>
        </p:spPr>
        <p:txBody>
          <a:bodyPr/>
          <a:lstStyle/>
          <a:p>
            <a:r>
              <a:rPr lang="de-DE" dirty="0"/>
              <a:t>Modes of Tax Payment</a:t>
            </a:r>
            <a:endParaRPr lang="en-PT" dirty="0"/>
          </a:p>
        </p:txBody>
      </p:sp>
      <p:sp>
        <p:nvSpPr>
          <p:cNvPr id="4" name="Text Placeholder 3">
            <a:extLst>
              <a:ext uri="{FF2B5EF4-FFF2-40B4-BE49-F238E27FC236}">
                <a16:creationId xmlns:a16="http://schemas.microsoft.com/office/drawing/2014/main" id="{B9252BAE-DA21-8E4B-B84F-335AD130BFF5}"/>
              </a:ext>
            </a:extLst>
          </p:cNvPr>
          <p:cNvSpPr>
            <a:spLocks noGrp="1"/>
          </p:cNvSpPr>
          <p:nvPr>
            <p:ph type="body" sz="quarter" idx="12"/>
          </p:nvPr>
        </p:nvSpPr>
        <p:spPr>
          <a:xfrm>
            <a:off x="639386" y="1392958"/>
            <a:ext cx="8350502" cy="2961118"/>
          </a:xfrm>
        </p:spPr>
        <p:txBody>
          <a:bodyPr/>
          <a:lstStyle/>
          <a:p>
            <a:pPr marL="12700">
              <a:lnSpc>
                <a:spcPct val="100000"/>
              </a:lnSpc>
              <a:spcBef>
                <a:spcPts val="100"/>
              </a:spcBef>
            </a:pPr>
            <a:r>
              <a:rPr lang="en-US" sz="1600" b="1" spc="-5" dirty="0">
                <a:solidFill>
                  <a:srgbClr val="00DBA9"/>
                </a:solidFill>
                <a:cs typeface="Segoe UI" panose="020B0502040204020203" pitchFamily="34" charset="0"/>
              </a:rPr>
              <a:t>Withholding</a:t>
            </a:r>
            <a:r>
              <a:rPr lang="en-US" sz="1600" b="1" spc="-10" dirty="0">
                <a:solidFill>
                  <a:srgbClr val="00DBA9"/>
                </a:solidFill>
                <a:cs typeface="Segoe UI" panose="020B0502040204020203" pitchFamily="34" charset="0"/>
              </a:rPr>
              <a:t> </a:t>
            </a:r>
            <a:r>
              <a:rPr lang="en-US" sz="1600" b="1" spc="-5" dirty="0">
                <a:solidFill>
                  <a:srgbClr val="00DBA9"/>
                </a:solidFill>
                <a:cs typeface="Segoe UI" panose="020B0502040204020203" pitchFamily="34" charset="0"/>
              </a:rPr>
              <a:t>Tax</a:t>
            </a:r>
            <a:endParaRPr lang="en-US" sz="1600" dirty="0">
              <a:solidFill>
                <a:srgbClr val="00DBA9"/>
              </a:solidFill>
              <a:cs typeface="Segoe UI" panose="020B0502040204020203" pitchFamily="34" charset="0"/>
            </a:endParaRPr>
          </a:p>
          <a:p>
            <a:pPr marL="189230" marR="5080" indent="-176530">
              <a:lnSpc>
                <a:spcPct val="100000"/>
              </a:lnSpc>
              <a:spcBef>
                <a:spcPts val="1010"/>
              </a:spcBef>
              <a:buFont typeface="Arial"/>
              <a:buChar char="•"/>
              <a:tabLst>
                <a:tab pos="189865" algn="l"/>
              </a:tabLst>
            </a:pPr>
            <a:r>
              <a:rPr lang="en-US" sz="1200" spc="-50" dirty="0">
                <a:cs typeface="Segoe UI" panose="020B0502040204020203" pitchFamily="34" charset="0"/>
              </a:rPr>
              <a:t>Tax </a:t>
            </a:r>
            <a:r>
              <a:rPr lang="en-US" sz="1200" spc="-5" dirty="0">
                <a:cs typeface="Segoe UI" panose="020B0502040204020203" pitchFamily="34" charset="0"/>
              </a:rPr>
              <a:t>to be withheld </a:t>
            </a:r>
            <a:r>
              <a:rPr lang="en-US" sz="1200" dirty="0">
                <a:cs typeface="Segoe UI" panose="020B0502040204020203" pitchFamily="34" charset="0"/>
              </a:rPr>
              <a:t>from </a:t>
            </a:r>
            <a:r>
              <a:rPr lang="en-US" sz="1200" spc="-5" dirty="0">
                <a:cs typeface="Segoe UI" panose="020B0502040204020203" pitchFamily="34" charset="0"/>
              </a:rPr>
              <a:t>the </a:t>
            </a:r>
            <a:r>
              <a:rPr lang="en-US" sz="1200" spc="-10" dirty="0">
                <a:cs typeface="Segoe UI" panose="020B0502040204020203" pitchFamily="34" charset="0"/>
              </a:rPr>
              <a:t>remuneration </a:t>
            </a:r>
            <a:r>
              <a:rPr lang="en-US" sz="1200" spc="-5" dirty="0">
                <a:cs typeface="Segoe UI" panose="020B0502040204020203" pitchFamily="34" charset="0"/>
              </a:rPr>
              <a:t>paid by the </a:t>
            </a:r>
            <a:r>
              <a:rPr lang="en-US" sz="1200" spc="-10" dirty="0">
                <a:cs typeface="Segoe UI" panose="020B0502040204020203" pitchFamily="34" charset="0"/>
              </a:rPr>
              <a:t>employer </a:t>
            </a:r>
            <a:r>
              <a:rPr lang="en-US" sz="1200" spc="-5" dirty="0">
                <a:cs typeface="Segoe UI" panose="020B0502040204020203" pitchFamily="34" charset="0"/>
              </a:rPr>
              <a:t>even after departure if income exceeds  maximum threshold limit not chargeable to tax</a:t>
            </a:r>
            <a:r>
              <a:rPr lang="en-US" sz="1200" spc="55" dirty="0">
                <a:cs typeface="Segoe UI" panose="020B0502040204020203" pitchFamily="34" charset="0"/>
              </a:rPr>
              <a:t> </a:t>
            </a:r>
            <a:r>
              <a:rPr lang="en-US" sz="1200" dirty="0">
                <a:cs typeface="Segoe UI" panose="020B0502040204020203" pitchFamily="34" charset="0"/>
              </a:rPr>
              <a:t>.</a:t>
            </a:r>
          </a:p>
          <a:p>
            <a:pPr marL="189230" indent="-176530">
              <a:lnSpc>
                <a:spcPct val="100000"/>
              </a:lnSpc>
              <a:spcBef>
                <a:spcPts val="994"/>
              </a:spcBef>
              <a:buFont typeface="Arial"/>
              <a:buChar char="•"/>
              <a:tabLst>
                <a:tab pos="189865" algn="l"/>
              </a:tabLst>
            </a:pPr>
            <a:r>
              <a:rPr lang="en-US" sz="1200" spc="-5" dirty="0">
                <a:cs typeface="Segoe UI" panose="020B0502040204020203" pitchFamily="34" charset="0"/>
              </a:rPr>
              <a:t>Annual certificate to be issued by the </a:t>
            </a:r>
            <a:r>
              <a:rPr lang="en-US" sz="1200" spc="-10" dirty="0">
                <a:cs typeface="Segoe UI" panose="020B0502040204020203" pitchFamily="34" charset="0"/>
              </a:rPr>
              <a:t>employer </a:t>
            </a:r>
            <a:r>
              <a:rPr lang="en-US" sz="1200" dirty="0">
                <a:cs typeface="Segoe UI" panose="020B0502040204020203" pitchFamily="34" charset="0"/>
              </a:rPr>
              <a:t>for </a:t>
            </a:r>
            <a:r>
              <a:rPr lang="en-US" sz="1200" spc="-5" dirty="0">
                <a:cs typeface="Segoe UI" panose="020B0502040204020203" pitchFamily="34" charset="0"/>
              </a:rPr>
              <a:t>salary and</a:t>
            </a:r>
            <a:r>
              <a:rPr lang="en-US" sz="1200" spc="170" dirty="0">
                <a:cs typeface="Segoe UI" panose="020B0502040204020203" pitchFamily="34" charset="0"/>
              </a:rPr>
              <a:t> </a:t>
            </a:r>
            <a:r>
              <a:rPr lang="en-US" sz="1200" spc="-5" dirty="0">
                <a:cs typeface="Segoe UI" panose="020B0502040204020203" pitchFamily="34" charset="0"/>
              </a:rPr>
              <a:t>benefits.</a:t>
            </a:r>
            <a:endParaRPr lang="en-US" sz="1200" dirty="0">
              <a:cs typeface="Segoe UI" panose="020B0502040204020203" pitchFamily="34" charset="0"/>
            </a:endParaRPr>
          </a:p>
          <a:p>
            <a:pPr marL="12700">
              <a:lnSpc>
                <a:spcPct val="100000"/>
              </a:lnSpc>
              <a:spcBef>
                <a:spcPts val="1005"/>
              </a:spcBef>
            </a:pPr>
            <a:r>
              <a:rPr lang="en-US" sz="1600" b="1" spc="-5" dirty="0">
                <a:solidFill>
                  <a:srgbClr val="00DBA9"/>
                </a:solidFill>
                <a:cs typeface="Segoe UI" panose="020B0502040204020203" pitchFamily="34" charset="0"/>
              </a:rPr>
              <a:t>Advance</a:t>
            </a:r>
            <a:r>
              <a:rPr lang="en-US" sz="1600" b="1" spc="-30" dirty="0">
                <a:solidFill>
                  <a:srgbClr val="00DBA9"/>
                </a:solidFill>
                <a:cs typeface="Segoe UI" panose="020B0502040204020203" pitchFamily="34" charset="0"/>
              </a:rPr>
              <a:t> </a:t>
            </a:r>
            <a:r>
              <a:rPr lang="en-US" sz="1600" b="1" spc="-5" dirty="0">
                <a:solidFill>
                  <a:srgbClr val="00DBA9"/>
                </a:solidFill>
                <a:cs typeface="Segoe UI" panose="020B0502040204020203" pitchFamily="34" charset="0"/>
              </a:rPr>
              <a:t>Tax</a:t>
            </a:r>
            <a:endParaRPr lang="en-US" sz="1600" dirty="0">
              <a:solidFill>
                <a:srgbClr val="00DBA9"/>
              </a:solidFill>
              <a:cs typeface="Segoe UI" panose="020B0502040204020203" pitchFamily="34" charset="0"/>
            </a:endParaRPr>
          </a:p>
          <a:p>
            <a:pPr marL="189230" indent="-176530">
              <a:lnSpc>
                <a:spcPct val="100000"/>
              </a:lnSpc>
              <a:spcBef>
                <a:spcPts val="1000"/>
              </a:spcBef>
              <a:buFont typeface="Arial"/>
              <a:buChar char="•"/>
              <a:tabLst>
                <a:tab pos="189865" algn="l"/>
              </a:tabLst>
            </a:pPr>
            <a:r>
              <a:rPr lang="en-US" sz="1200" spc="-10" dirty="0">
                <a:cs typeface="Segoe UI" panose="020B0502040204020203" pitchFamily="34" charset="0"/>
              </a:rPr>
              <a:t>Advance </a:t>
            </a:r>
            <a:r>
              <a:rPr lang="en-US" sz="1200" spc="-5" dirty="0">
                <a:cs typeface="Segoe UI" panose="020B0502040204020203" pitchFamily="34" charset="0"/>
              </a:rPr>
              <a:t>tax </a:t>
            </a:r>
            <a:r>
              <a:rPr lang="en-US" sz="1200" spc="-10" dirty="0">
                <a:cs typeface="Segoe UI" panose="020B0502040204020203" pitchFamily="34" charset="0"/>
              </a:rPr>
              <a:t>payable</a:t>
            </a:r>
            <a:r>
              <a:rPr lang="en-US" sz="1200" spc="75" dirty="0">
                <a:cs typeface="Segoe UI" panose="020B0502040204020203" pitchFamily="34" charset="0"/>
              </a:rPr>
              <a:t> </a:t>
            </a:r>
            <a:r>
              <a:rPr lang="en-US" sz="1200" dirty="0">
                <a:cs typeface="Segoe UI" panose="020B0502040204020203" pitchFamily="34" charset="0"/>
              </a:rPr>
              <a:t>on</a:t>
            </a:r>
          </a:p>
          <a:p>
            <a:pPr marL="192405">
              <a:lnSpc>
                <a:spcPct val="100000"/>
              </a:lnSpc>
              <a:spcBef>
                <a:spcPts val="994"/>
              </a:spcBef>
            </a:pPr>
            <a:r>
              <a:rPr lang="en-US" sz="1200" dirty="0">
                <a:cs typeface="Segoe UI" panose="020B0502040204020203" pitchFamily="34" charset="0"/>
              </a:rPr>
              <a:t>− </a:t>
            </a:r>
            <a:r>
              <a:rPr lang="en-US" sz="1200" spc="-5" dirty="0">
                <a:cs typeface="Segoe UI" panose="020B0502040204020203" pitchFamily="34" charset="0"/>
              </a:rPr>
              <a:t>other income, where it is liable to tax in India. </a:t>
            </a:r>
            <a:r>
              <a:rPr lang="en-US" sz="1200" spc="-40" dirty="0">
                <a:cs typeface="Segoe UI" panose="020B0502040204020203" pitchFamily="34" charset="0"/>
              </a:rPr>
              <a:t>(Tax </a:t>
            </a:r>
            <a:r>
              <a:rPr lang="en-US" sz="1200" spc="-5" dirty="0">
                <a:cs typeface="Segoe UI" panose="020B0502040204020203" pitchFamily="34" charset="0"/>
              </a:rPr>
              <a:t>Limit </a:t>
            </a:r>
            <a:r>
              <a:rPr lang="en-US" sz="1200" dirty="0">
                <a:cs typeface="Segoe UI" panose="020B0502040204020203" pitchFamily="34" charset="0"/>
              </a:rPr>
              <a:t>Rs.</a:t>
            </a:r>
            <a:r>
              <a:rPr lang="en-US" sz="1200" spc="170" dirty="0">
                <a:cs typeface="Segoe UI" panose="020B0502040204020203" pitchFamily="34" charset="0"/>
              </a:rPr>
              <a:t> </a:t>
            </a:r>
            <a:r>
              <a:rPr lang="en-US" sz="1200" spc="-5" dirty="0">
                <a:cs typeface="Segoe UI" panose="020B0502040204020203" pitchFamily="34" charset="0"/>
              </a:rPr>
              <a:t>10,000)</a:t>
            </a:r>
            <a:endParaRPr lang="en-US" sz="1200" dirty="0">
              <a:cs typeface="Segoe UI" panose="020B0502040204020203" pitchFamily="34" charset="0"/>
            </a:endParaRPr>
          </a:p>
          <a:p>
            <a:pPr marL="189230" indent="-176530">
              <a:lnSpc>
                <a:spcPct val="100000"/>
              </a:lnSpc>
              <a:spcBef>
                <a:spcPts val="1010"/>
              </a:spcBef>
              <a:buFont typeface="Arial"/>
              <a:buChar char="•"/>
              <a:tabLst>
                <a:tab pos="189865" algn="l"/>
              </a:tabLst>
            </a:pPr>
            <a:r>
              <a:rPr lang="en-US" sz="1200" spc="-10" dirty="0">
                <a:cs typeface="Segoe UI" panose="020B0502040204020203" pitchFamily="34" charset="0"/>
              </a:rPr>
              <a:t>Advance </a:t>
            </a:r>
            <a:r>
              <a:rPr lang="en-US" sz="1200" spc="-5" dirty="0">
                <a:cs typeface="Segoe UI" panose="020B0502040204020203" pitchFamily="34" charset="0"/>
              </a:rPr>
              <a:t>tax </a:t>
            </a:r>
            <a:r>
              <a:rPr lang="en-US" sz="1200" spc="-10" dirty="0">
                <a:cs typeface="Segoe UI" panose="020B0502040204020203" pitchFamily="34" charset="0"/>
              </a:rPr>
              <a:t>payable </a:t>
            </a:r>
            <a:r>
              <a:rPr lang="en-US" sz="1200" dirty="0">
                <a:cs typeface="Segoe UI" panose="020B0502040204020203" pitchFamily="34" charset="0"/>
              </a:rPr>
              <a:t>on </a:t>
            </a:r>
            <a:r>
              <a:rPr lang="en-US" sz="1200" spc="-5" dirty="0">
                <a:cs typeface="Segoe UI" panose="020B0502040204020203" pitchFamily="34" charset="0"/>
              </a:rPr>
              <a:t>personal income in </a:t>
            </a:r>
            <a:r>
              <a:rPr lang="en-US" sz="1200" dirty="0">
                <a:cs typeface="Segoe UI" panose="020B0502040204020203" pitchFamily="34" charset="0"/>
              </a:rPr>
              <a:t>four</a:t>
            </a:r>
            <a:r>
              <a:rPr lang="en-US" sz="1200" spc="120" dirty="0">
                <a:cs typeface="Segoe UI" panose="020B0502040204020203" pitchFamily="34" charset="0"/>
              </a:rPr>
              <a:t> </a:t>
            </a:r>
            <a:r>
              <a:rPr lang="en-US" sz="1200" spc="-5" dirty="0">
                <a:cs typeface="Segoe UI" panose="020B0502040204020203" pitchFamily="34" charset="0"/>
              </a:rPr>
              <a:t>instalments</a:t>
            </a:r>
          </a:p>
          <a:p>
            <a:pPr marL="12700">
              <a:lnSpc>
                <a:spcPct val="100000"/>
              </a:lnSpc>
              <a:spcBef>
                <a:spcPts val="1010"/>
              </a:spcBef>
              <a:tabLst>
                <a:tab pos="189865" algn="l"/>
              </a:tabLst>
            </a:pPr>
            <a:endParaRPr lang="en-PT" dirty="0"/>
          </a:p>
        </p:txBody>
      </p:sp>
      <p:grpSp>
        <p:nvGrpSpPr>
          <p:cNvPr id="9" name="Group 8">
            <a:extLst>
              <a:ext uri="{FF2B5EF4-FFF2-40B4-BE49-F238E27FC236}">
                <a16:creationId xmlns:a16="http://schemas.microsoft.com/office/drawing/2014/main" id="{9521E8E5-8AE8-4BAF-BAA9-5229626BDF81}"/>
              </a:ext>
            </a:extLst>
          </p:cNvPr>
          <p:cNvGrpSpPr/>
          <p:nvPr/>
        </p:nvGrpSpPr>
        <p:grpSpPr>
          <a:xfrm>
            <a:off x="8989888" y="1426381"/>
            <a:ext cx="2900983" cy="2681002"/>
            <a:chOff x="8686874" y="2128175"/>
            <a:chExt cx="2900983" cy="2260717"/>
          </a:xfrm>
        </p:grpSpPr>
        <p:sp>
          <p:nvSpPr>
            <p:cNvPr id="10" name="object 22">
              <a:extLst>
                <a:ext uri="{FF2B5EF4-FFF2-40B4-BE49-F238E27FC236}">
                  <a16:creationId xmlns:a16="http://schemas.microsoft.com/office/drawing/2014/main" id="{1DD55884-87E2-4BBA-BD95-05CEAE407D42}"/>
                </a:ext>
              </a:extLst>
            </p:cNvPr>
            <p:cNvSpPr txBox="1"/>
            <p:nvPr/>
          </p:nvSpPr>
          <p:spPr>
            <a:xfrm>
              <a:off x="8708133" y="3707295"/>
              <a:ext cx="2879724" cy="681597"/>
            </a:xfrm>
            <a:prstGeom prst="rect">
              <a:avLst/>
            </a:prstGeom>
            <a:solidFill>
              <a:srgbClr val="00DBA9"/>
            </a:solidFill>
          </p:spPr>
          <p:txBody>
            <a:bodyPr vert="horz" wrap="square" lIns="0" tIns="4445" rIns="0" bIns="0" rtlCol="0">
              <a:spAutoFit/>
            </a:bodyPr>
            <a:lstStyle/>
            <a:p>
              <a:pPr marL="601980">
                <a:lnSpc>
                  <a:spcPct val="100000"/>
                </a:lnSpc>
                <a:spcBef>
                  <a:spcPts val="35"/>
                </a:spcBef>
              </a:pPr>
              <a:r>
                <a:rPr sz="1100" spc="10" dirty="0">
                  <a:latin typeface="Verdana"/>
                  <a:cs typeface="Verdana"/>
                </a:rPr>
                <a:t>Top maximum </a:t>
              </a:r>
              <a:r>
                <a:rPr sz="1100" spc="5" dirty="0">
                  <a:latin typeface="Verdana"/>
                  <a:cs typeface="Verdana"/>
                </a:rPr>
                <a:t>marginal </a:t>
              </a:r>
              <a:r>
                <a:rPr sz="1100" spc="10" dirty="0">
                  <a:latin typeface="Verdana"/>
                  <a:cs typeface="Verdana"/>
                </a:rPr>
                <a:t>tax rate</a:t>
              </a:r>
              <a:r>
                <a:rPr lang="en-US" sz="1100" spc="10" dirty="0">
                  <a:latin typeface="Verdana"/>
                  <a:cs typeface="Verdana"/>
                </a:rPr>
                <a:t> (income&gt; 10mn)</a:t>
              </a:r>
              <a:r>
                <a:rPr sz="1100" spc="10" dirty="0">
                  <a:latin typeface="Verdana"/>
                  <a:cs typeface="Verdana"/>
                </a:rPr>
                <a:t> </a:t>
              </a:r>
              <a:r>
                <a:rPr sz="1100" spc="150" dirty="0">
                  <a:latin typeface="Verdana"/>
                  <a:cs typeface="Verdana"/>
                </a:rPr>
                <a:t> </a:t>
              </a:r>
              <a:r>
                <a:rPr sz="1100" spc="15" dirty="0">
                  <a:latin typeface="Verdana"/>
                  <a:cs typeface="Verdana"/>
                </a:rPr>
                <a:t>35.88%</a:t>
              </a:r>
              <a:endParaRPr lang="en-US" sz="1100" spc="15" dirty="0">
                <a:latin typeface="Verdana"/>
                <a:cs typeface="Verdana"/>
              </a:endParaRPr>
            </a:p>
            <a:p>
              <a:pPr marL="601980">
                <a:spcBef>
                  <a:spcPts val="35"/>
                </a:spcBef>
              </a:pPr>
              <a:r>
                <a:rPr lang="en-IN" sz="1100" i="1" spc="10" dirty="0">
                  <a:latin typeface="Verdana"/>
                  <a:cs typeface="Verdana"/>
                </a:rPr>
                <a:t>Surcharge (15%) If total  income exceeds Rs.10 million</a:t>
              </a:r>
            </a:p>
          </p:txBody>
        </p:sp>
        <p:sp>
          <p:nvSpPr>
            <p:cNvPr id="11" name="object 22">
              <a:extLst>
                <a:ext uri="{FF2B5EF4-FFF2-40B4-BE49-F238E27FC236}">
                  <a16:creationId xmlns:a16="http://schemas.microsoft.com/office/drawing/2014/main" id="{E3E17A93-E6A8-4676-83B3-C126F25C483C}"/>
                </a:ext>
              </a:extLst>
            </p:cNvPr>
            <p:cNvSpPr txBox="1"/>
            <p:nvPr/>
          </p:nvSpPr>
          <p:spPr>
            <a:xfrm>
              <a:off x="8708133" y="2736688"/>
              <a:ext cx="2847975" cy="681597"/>
            </a:xfrm>
            <a:prstGeom prst="rect">
              <a:avLst/>
            </a:prstGeom>
            <a:solidFill>
              <a:srgbClr val="00DBA9"/>
            </a:solidFill>
          </p:spPr>
          <p:txBody>
            <a:bodyPr vert="horz" wrap="square" lIns="0" tIns="4445" rIns="0" bIns="0" rtlCol="0">
              <a:spAutoFit/>
            </a:bodyPr>
            <a:lstStyle/>
            <a:p>
              <a:pPr marL="601980">
                <a:lnSpc>
                  <a:spcPct val="100000"/>
                </a:lnSpc>
                <a:spcBef>
                  <a:spcPts val="35"/>
                </a:spcBef>
              </a:pPr>
              <a:r>
                <a:rPr lang="en-US" sz="1100" spc="10" dirty="0">
                  <a:latin typeface="Verdana"/>
                  <a:cs typeface="Verdana"/>
                </a:rPr>
                <a:t>M</a:t>
              </a:r>
              <a:r>
                <a:rPr sz="1100" spc="10" dirty="0">
                  <a:latin typeface="Verdana"/>
                  <a:cs typeface="Verdana"/>
                </a:rPr>
                <a:t>aximum </a:t>
              </a:r>
              <a:r>
                <a:rPr sz="1100" spc="5" dirty="0">
                  <a:latin typeface="Verdana"/>
                  <a:cs typeface="Verdana"/>
                </a:rPr>
                <a:t>marginal </a:t>
              </a:r>
              <a:r>
                <a:rPr sz="1100" spc="10" dirty="0">
                  <a:latin typeface="Verdana"/>
                  <a:cs typeface="Verdana"/>
                </a:rPr>
                <a:t>tax rate</a:t>
              </a:r>
              <a:r>
                <a:rPr lang="en-US" sz="1100" spc="10" dirty="0">
                  <a:latin typeface="Verdana"/>
                  <a:cs typeface="Verdana"/>
                </a:rPr>
                <a:t> (incl. sur. @10%)</a:t>
              </a:r>
              <a:r>
                <a:rPr sz="1100" spc="10" dirty="0">
                  <a:latin typeface="Verdana"/>
                  <a:cs typeface="Verdana"/>
                </a:rPr>
                <a:t> </a:t>
              </a:r>
              <a:r>
                <a:rPr sz="1100" spc="15" dirty="0">
                  <a:latin typeface="Verdana"/>
                  <a:cs typeface="Verdana"/>
                </a:rPr>
                <a:t>–</a:t>
              </a:r>
              <a:r>
                <a:rPr sz="1100" spc="150" dirty="0">
                  <a:latin typeface="Verdana"/>
                  <a:cs typeface="Verdana"/>
                </a:rPr>
                <a:t> </a:t>
              </a:r>
              <a:r>
                <a:rPr sz="1100" spc="15" dirty="0">
                  <a:latin typeface="Verdana"/>
                  <a:cs typeface="Verdana"/>
                </a:rPr>
                <a:t>3</a:t>
              </a:r>
              <a:r>
                <a:rPr lang="en-US" sz="1100" spc="15" dirty="0">
                  <a:latin typeface="Verdana"/>
                  <a:cs typeface="Verdana"/>
                </a:rPr>
                <a:t>4.32</a:t>
              </a:r>
              <a:r>
                <a:rPr sz="1100" spc="15" dirty="0">
                  <a:latin typeface="Verdana"/>
                  <a:cs typeface="Verdana"/>
                </a:rPr>
                <a:t>%</a:t>
              </a:r>
              <a:endParaRPr lang="en-IN" sz="1100" spc="15" dirty="0">
                <a:latin typeface="Verdana"/>
                <a:cs typeface="Verdana"/>
              </a:endParaRPr>
            </a:p>
            <a:p>
              <a:pPr marL="601980">
                <a:lnSpc>
                  <a:spcPct val="100000"/>
                </a:lnSpc>
                <a:spcBef>
                  <a:spcPts val="35"/>
                </a:spcBef>
              </a:pPr>
              <a:r>
                <a:rPr lang="en-IN" sz="1100" i="1" spc="10" dirty="0">
                  <a:latin typeface="Verdana"/>
                  <a:cs typeface="Verdana"/>
                </a:rPr>
                <a:t>Surcharge (10%) If total  income exceeds Rs.5 million</a:t>
              </a:r>
              <a:endParaRPr sz="1100" i="1" spc="10" dirty="0">
                <a:latin typeface="Verdana"/>
                <a:cs typeface="Verdana"/>
              </a:endParaRPr>
            </a:p>
          </p:txBody>
        </p:sp>
        <p:sp>
          <p:nvSpPr>
            <p:cNvPr id="12" name="object 22">
              <a:extLst>
                <a:ext uri="{FF2B5EF4-FFF2-40B4-BE49-F238E27FC236}">
                  <a16:creationId xmlns:a16="http://schemas.microsoft.com/office/drawing/2014/main" id="{B522EFCB-A706-4F79-A722-D42089870FF9}"/>
                </a:ext>
              </a:extLst>
            </p:cNvPr>
            <p:cNvSpPr txBox="1"/>
            <p:nvPr/>
          </p:nvSpPr>
          <p:spPr>
            <a:xfrm>
              <a:off x="8686874" y="2128175"/>
              <a:ext cx="2847975" cy="432007"/>
            </a:xfrm>
            <a:prstGeom prst="rect">
              <a:avLst/>
            </a:prstGeom>
            <a:solidFill>
              <a:srgbClr val="00DBA9"/>
            </a:solidFill>
          </p:spPr>
          <p:txBody>
            <a:bodyPr vert="horz" wrap="square" lIns="0" tIns="4445" rIns="0" bIns="0" rtlCol="0">
              <a:spAutoFit/>
            </a:bodyPr>
            <a:lstStyle/>
            <a:p>
              <a:pPr marL="601980">
                <a:lnSpc>
                  <a:spcPct val="100000"/>
                </a:lnSpc>
                <a:spcBef>
                  <a:spcPts val="35"/>
                </a:spcBef>
              </a:pPr>
              <a:r>
                <a:rPr lang="en-US" sz="1100" spc="10" dirty="0">
                  <a:latin typeface="Verdana"/>
                  <a:cs typeface="Verdana"/>
                </a:rPr>
                <a:t>Maximum M</a:t>
              </a:r>
              <a:r>
                <a:rPr sz="1100" spc="5" dirty="0">
                  <a:latin typeface="Verdana"/>
                  <a:cs typeface="Verdana"/>
                </a:rPr>
                <a:t>arginal </a:t>
              </a:r>
              <a:r>
                <a:rPr sz="1100" spc="10" dirty="0">
                  <a:latin typeface="Verdana"/>
                  <a:cs typeface="Verdana"/>
                </a:rPr>
                <a:t>tax rate</a:t>
              </a:r>
              <a:r>
                <a:rPr lang="en-US" sz="1100" spc="10" dirty="0">
                  <a:latin typeface="Verdana"/>
                  <a:cs typeface="Verdana"/>
                </a:rPr>
                <a:t> (excl. surcharge)</a:t>
              </a:r>
              <a:r>
                <a:rPr sz="1100" spc="10" dirty="0">
                  <a:latin typeface="Verdana"/>
                  <a:cs typeface="Verdana"/>
                </a:rPr>
                <a:t> </a:t>
              </a:r>
              <a:r>
                <a:rPr sz="1100" spc="15" dirty="0">
                  <a:latin typeface="Verdana"/>
                  <a:cs typeface="Verdana"/>
                </a:rPr>
                <a:t>–</a:t>
              </a:r>
              <a:r>
                <a:rPr sz="1100" spc="150" dirty="0">
                  <a:latin typeface="Verdana"/>
                  <a:cs typeface="Verdana"/>
                </a:rPr>
                <a:t> </a:t>
              </a:r>
              <a:r>
                <a:rPr sz="1100" spc="15" dirty="0">
                  <a:latin typeface="Verdana"/>
                  <a:cs typeface="Verdana"/>
                </a:rPr>
                <a:t>3</a:t>
              </a:r>
              <a:r>
                <a:rPr lang="en-US" sz="1100" spc="15" dirty="0">
                  <a:latin typeface="Verdana"/>
                  <a:cs typeface="Verdana"/>
                </a:rPr>
                <a:t>1.2</a:t>
              </a:r>
              <a:r>
                <a:rPr sz="1100" spc="15" dirty="0">
                  <a:latin typeface="Verdana"/>
                  <a:cs typeface="Verdana"/>
                </a:rPr>
                <a:t>%</a:t>
              </a:r>
              <a:endParaRPr lang="en-IN" sz="1100" spc="15" dirty="0">
                <a:latin typeface="Verdana"/>
                <a:cs typeface="Verdana"/>
              </a:endParaRPr>
            </a:p>
            <a:p>
              <a:pPr marL="601980">
                <a:lnSpc>
                  <a:spcPct val="100000"/>
                </a:lnSpc>
                <a:spcBef>
                  <a:spcPts val="35"/>
                </a:spcBef>
              </a:pPr>
              <a:endParaRPr sz="1100" dirty="0">
                <a:latin typeface="Verdana"/>
                <a:cs typeface="Verdana"/>
              </a:endParaRPr>
            </a:p>
          </p:txBody>
        </p:sp>
      </p:grpSp>
      <p:graphicFrame>
        <p:nvGraphicFramePr>
          <p:cNvPr id="13" name="object 4">
            <a:extLst>
              <a:ext uri="{FF2B5EF4-FFF2-40B4-BE49-F238E27FC236}">
                <a16:creationId xmlns:a16="http://schemas.microsoft.com/office/drawing/2014/main" id="{7350F658-9130-4572-BA13-BA2F291240DA}"/>
              </a:ext>
            </a:extLst>
          </p:cNvPr>
          <p:cNvGraphicFramePr>
            <a:graphicFrameLocks noGrp="1"/>
          </p:cNvGraphicFramePr>
          <p:nvPr>
            <p:extLst>
              <p:ext uri="{D42A27DB-BD31-4B8C-83A1-F6EECF244321}">
                <p14:modId xmlns:p14="http://schemas.microsoft.com/office/powerpoint/2010/main" val="2399979483"/>
              </p:ext>
            </p:extLst>
          </p:nvPr>
        </p:nvGraphicFramePr>
        <p:xfrm>
          <a:off x="448568" y="4457584"/>
          <a:ext cx="11291689" cy="1633570"/>
        </p:xfrm>
        <a:graphic>
          <a:graphicData uri="http://schemas.openxmlformats.org/drawingml/2006/table">
            <a:tbl>
              <a:tblPr firstRow="1" bandRow="1">
                <a:tableStyleId>{5940675A-B579-460E-94D1-54222C63F5DA}</a:tableStyleId>
              </a:tblPr>
              <a:tblGrid>
                <a:gridCol w="956026">
                  <a:extLst>
                    <a:ext uri="{9D8B030D-6E8A-4147-A177-3AD203B41FA5}">
                      <a16:colId xmlns:a16="http://schemas.microsoft.com/office/drawing/2014/main" val="20000"/>
                    </a:ext>
                  </a:extLst>
                </a:gridCol>
                <a:gridCol w="6572073">
                  <a:extLst>
                    <a:ext uri="{9D8B030D-6E8A-4147-A177-3AD203B41FA5}">
                      <a16:colId xmlns:a16="http://schemas.microsoft.com/office/drawing/2014/main" val="20001"/>
                    </a:ext>
                  </a:extLst>
                </a:gridCol>
                <a:gridCol w="3763590">
                  <a:extLst>
                    <a:ext uri="{9D8B030D-6E8A-4147-A177-3AD203B41FA5}">
                      <a16:colId xmlns:a16="http://schemas.microsoft.com/office/drawing/2014/main" val="20002"/>
                    </a:ext>
                  </a:extLst>
                </a:gridCol>
              </a:tblGrid>
              <a:tr h="336134">
                <a:tc>
                  <a:txBody>
                    <a:bodyPr/>
                    <a:lstStyle/>
                    <a:p>
                      <a:pPr marL="91440">
                        <a:lnSpc>
                          <a:spcPct val="100000"/>
                        </a:lnSpc>
                        <a:spcBef>
                          <a:spcPts val="355"/>
                        </a:spcBef>
                      </a:pPr>
                      <a:r>
                        <a:rPr sz="1800" b="1" spc="-5" dirty="0">
                          <a:solidFill>
                            <a:srgbClr val="00DBA9"/>
                          </a:solidFill>
                        </a:rPr>
                        <a:t>Sr.</a:t>
                      </a:r>
                      <a:r>
                        <a:rPr lang="en-IN" sz="1800" b="1" spc="-5" dirty="0">
                          <a:solidFill>
                            <a:srgbClr val="00DBA9"/>
                          </a:solidFill>
                        </a:rPr>
                        <a:t> </a:t>
                      </a:r>
                      <a:r>
                        <a:rPr sz="1800" b="1" dirty="0">
                          <a:solidFill>
                            <a:srgbClr val="00DBA9"/>
                          </a:solidFill>
                        </a:rPr>
                        <a:t>No.</a:t>
                      </a:r>
                      <a:endParaRPr sz="1800" b="1" dirty="0">
                        <a:solidFill>
                          <a:srgbClr val="00DBA9"/>
                        </a:solidFill>
                        <a:latin typeface="+mn-lt"/>
                        <a:cs typeface="Segoe UI" panose="020B0502040204020203" pitchFamily="34" charset="0"/>
                      </a:endParaRPr>
                    </a:p>
                  </a:txBody>
                  <a:tcPr marL="0" marR="0" marT="45085" marB="0"/>
                </a:tc>
                <a:tc>
                  <a:txBody>
                    <a:bodyPr/>
                    <a:lstStyle/>
                    <a:p>
                      <a:pPr marL="91440">
                        <a:lnSpc>
                          <a:spcPct val="100000"/>
                        </a:lnSpc>
                        <a:spcBef>
                          <a:spcPts val="355"/>
                        </a:spcBef>
                      </a:pPr>
                      <a:r>
                        <a:rPr sz="1800" b="1" dirty="0">
                          <a:solidFill>
                            <a:srgbClr val="00DBA9"/>
                          </a:solidFill>
                        </a:rPr>
                        <a:t>Particulars</a:t>
                      </a:r>
                      <a:endParaRPr sz="1800" b="1" dirty="0">
                        <a:solidFill>
                          <a:srgbClr val="00DBA9"/>
                        </a:solidFill>
                        <a:latin typeface="+mn-lt"/>
                        <a:cs typeface="Segoe UI" panose="020B0502040204020203" pitchFamily="34" charset="0"/>
                      </a:endParaRPr>
                    </a:p>
                  </a:txBody>
                  <a:tcPr marL="0" marR="0" marT="45085" marB="0"/>
                </a:tc>
                <a:tc>
                  <a:txBody>
                    <a:bodyPr/>
                    <a:lstStyle/>
                    <a:p>
                      <a:pPr marL="92075">
                        <a:lnSpc>
                          <a:spcPct val="100000"/>
                        </a:lnSpc>
                        <a:spcBef>
                          <a:spcPts val="355"/>
                        </a:spcBef>
                      </a:pPr>
                      <a:r>
                        <a:rPr sz="1800" b="1" spc="-5" dirty="0">
                          <a:solidFill>
                            <a:srgbClr val="00DBA9"/>
                          </a:solidFill>
                        </a:rPr>
                        <a:t>Due date</a:t>
                      </a:r>
                      <a:endParaRPr sz="1800" b="1" dirty="0">
                        <a:solidFill>
                          <a:srgbClr val="00DBA9"/>
                        </a:solidFill>
                        <a:latin typeface="+mn-lt"/>
                        <a:cs typeface="Segoe UI" panose="020B0502040204020203" pitchFamily="34" charset="0"/>
                      </a:endParaRPr>
                    </a:p>
                  </a:txBody>
                  <a:tcPr marL="0" marR="0" marT="45085" marB="0"/>
                </a:tc>
                <a:extLst>
                  <a:ext uri="{0D108BD9-81ED-4DB2-BD59-A6C34878D82A}">
                    <a16:rowId xmlns:a16="http://schemas.microsoft.com/office/drawing/2014/main" val="10000"/>
                  </a:ext>
                </a:extLst>
              </a:tr>
              <a:tr h="322490">
                <a:tc>
                  <a:txBody>
                    <a:bodyPr/>
                    <a:lstStyle/>
                    <a:p>
                      <a:pPr marL="91440">
                        <a:lnSpc>
                          <a:spcPct val="100000"/>
                        </a:lnSpc>
                        <a:spcBef>
                          <a:spcPts val="355"/>
                        </a:spcBef>
                      </a:pPr>
                      <a:r>
                        <a:rPr sz="1400" dirty="0">
                          <a:solidFill>
                            <a:schemeClr val="bg1">
                              <a:lumMod val="95000"/>
                            </a:schemeClr>
                          </a:solidFill>
                        </a:rPr>
                        <a:t>1</a:t>
                      </a:r>
                      <a:endParaRPr sz="1400">
                        <a:solidFill>
                          <a:schemeClr val="bg1">
                            <a:lumMod val="95000"/>
                          </a:schemeClr>
                        </a:solidFill>
                        <a:latin typeface="+mn-lt"/>
                        <a:cs typeface="Segoe UI" panose="020B0502040204020203" pitchFamily="34" charset="0"/>
                      </a:endParaRPr>
                    </a:p>
                  </a:txBody>
                  <a:tcPr marL="0" marR="0" marT="45085" marB="0"/>
                </a:tc>
                <a:tc>
                  <a:txBody>
                    <a:bodyPr/>
                    <a:lstStyle/>
                    <a:p>
                      <a:pPr marL="91440">
                        <a:lnSpc>
                          <a:spcPct val="100000"/>
                        </a:lnSpc>
                        <a:spcBef>
                          <a:spcPts val="355"/>
                        </a:spcBef>
                      </a:pPr>
                      <a:r>
                        <a:rPr sz="1400" spc="-10" dirty="0">
                          <a:solidFill>
                            <a:schemeClr val="bg1">
                              <a:lumMod val="95000"/>
                            </a:schemeClr>
                          </a:solidFill>
                        </a:rPr>
                        <a:t>At </a:t>
                      </a:r>
                      <a:r>
                        <a:rPr sz="1400" spc="-5" dirty="0">
                          <a:solidFill>
                            <a:schemeClr val="bg1">
                              <a:lumMod val="95000"/>
                            </a:schemeClr>
                          </a:solidFill>
                        </a:rPr>
                        <a:t>least </a:t>
                      </a:r>
                      <a:r>
                        <a:rPr sz="1400" dirty="0">
                          <a:solidFill>
                            <a:schemeClr val="bg1">
                              <a:lumMod val="95000"/>
                            </a:schemeClr>
                          </a:solidFill>
                        </a:rPr>
                        <a:t>15% of </a:t>
                      </a:r>
                      <a:r>
                        <a:rPr sz="1400" spc="-50" dirty="0">
                          <a:solidFill>
                            <a:schemeClr val="bg1">
                              <a:lumMod val="95000"/>
                            </a:schemeClr>
                          </a:solidFill>
                        </a:rPr>
                        <a:t>Tax </a:t>
                      </a:r>
                      <a:r>
                        <a:rPr sz="1400" dirty="0">
                          <a:solidFill>
                            <a:schemeClr val="bg1">
                              <a:lumMod val="95000"/>
                            </a:schemeClr>
                          </a:solidFill>
                        </a:rPr>
                        <a:t>on </a:t>
                      </a:r>
                      <a:r>
                        <a:rPr sz="1400" spc="-5" dirty="0">
                          <a:solidFill>
                            <a:schemeClr val="bg1">
                              <a:lumMod val="95000"/>
                            </a:schemeClr>
                          </a:solidFill>
                        </a:rPr>
                        <a:t>total income </a:t>
                      </a:r>
                      <a:r>
                        <a:rPr sz="1400" dirty="0">
                          <a:solidFill>
                            <a:schemeClr val="bg1">
                              <a:lumMod val="95000"/>
                            </a:schemeClr>
                          </a:solidFill>
                        </a:rPr>
                        <a:t>for </a:t>
                      </a:r>
                      <a:r>
                        <a:rPr sz="1400" spc="-5" dirty="0">
                          <a:solidFill>
                            <a:schemeClr val="bg1">
                              <a:lumMod val="95000"/>
                            </a:schemeClr>
                          </a:solidFill>
                        </a:rPr>
                        <a:t>the</a:t>
                      </a:r>
                      <a:r>
                        <a:rPr sz="1400" spc="55" dirty="0">
                          <a:solidFill>
                            <a:schemeClr val="bg1">
                              <a:lumMod val="95000"/>
                            </a:schemeClr>
                          </a:solidFill>
                        </a:rPr>
                        <a:t> </a:t>
                      </a:r>
                      <a:r>
                        <a:rPr sz="1400" spc="-5" dirty="0">
                          <a:solidFill>
                            <a:schemeClr val="bg1">
                              <a:lumMod val="95000"/>
                            </a:schemeClr>
                          </a:solidFill>
                        </a:rPr>
                        <a:t>year</a:t>
                      </a:r>
                      <a:endParaRPr sz="1400" dirty="0">
                        <a:solidFill>
                          <a:schemeClr val="bg1">
                            <a:lumMod val="95000"/>
                          </a:schemeClr>
                        </a:solidFill>
                        <a:latin typeface="+mn-lt"/>
                        <a:cs typeface="Segoe UI" panose="020B0502040204020203" pitchFamily="34" charset="0"/>
                      </a:endParaRPr>
                    </a:p>
                  </a:txBody>
                  <a:tcPr marL="0" marR="0" marT="45085" marB="0"/>
                </a:tc>
                <a:tc>
                  <a:txBody>
                    <a:bodyPr/>
                    <a:lstStyle/>
                    <a:p>
                      <a:pPr marL="92075">
                        <a:lnSpc>
                          <a:spcPct val="100000"/>
                        </a:lnSpc>
                        <a:spcBef>
                          <a:spcPts val="355"/>
                        </a:spcBef>
                      </a:pPr>
                      <a:r>
                        <a:rPr sz="1400" dirty="0">
                          <a:solidFill>
                            <a:schemeClr val="bg1">
                              <a:lumMod val="95000"/>
                            </a:schemeClr>
                          </a:solidFill>
                        </a:rPr>
                        <a:t>15</a:t>
                      </a:r>
                      <a:r>
                        <a:rPr sz="1400" spc="-15" dirty="0">
                          <a:solidFill>
                            <a:schemeClr val="bg1">
                              <a:lumMod val="95000"/>
                            </a:schemeClr>
                          </a:solidFill>
                        </a:rPr>
                        <a:t> </a:t>
                      </a:r>
                      <a:r>
                        <a:rPr sz="1400" spc="-5" dirty="0">
                          <a:solidFill>
                            <a:schemeClr val="bg1">
                              <a:lumMod val="95000"/>
                            </a:schemeClr>
                          </a:solidFill>
                        </a:rPr>
                        <a:t>June</a:t>
                      </a:r>
                      <a:endParaRPr sz="1400" dirty="0">
                        <a:solidFill>
                          <a:schemeClr val="bg1">
                            <a:lumMod val="95000"/>
                          </a:schemeClr>
                        </a:solidFill>
                        <a:latin typeface="+mn-lt"/>
                        <a:cs typeface="Segoe UI" panose="020B0502040204020203" pitchFamily="34" charset="0"/>
                      </a:endParaRPr>
                    </a:p>
                  </a:txBody>
                  <a:tcPr marL="0" marR="0" marT="45085" marB="0"/>
                </a:tc>
                <a:extLst>
                  <a:ext uri="{0D108BD9-81ED-4DB2-BD59-A6C34878D82A}">
                    <a16:rowId xmlns:a16="http://schemas.microsoft.com/office/drawing/2014/main" val="10001"/>
                  </a:ext>
                </a:extLst>
              </a:tr>
              <a:tr h="329937">
                <a:tc>
                  <a:txBody>
                    <a:bodyPr/>
                    <a:lstStyle/>
                    <a:p>
                      <a:pPr marL="91440">
                        <a:lnSpc>
                          <a:spcPct val="100000"/>
                        </a:lnSpc>
                        <a:spcBef>
                          <a:spcPts val="350"/>
                        </a:spcBef>
                      </a:pPr>
                      <a:r>
                        <a:rPr sz="1400" dirty="0">
                          <a:solidFill>
                            <a:schemeClr val="bg1">
                              <a:lumMod val="95000"/>
                            </a:schemeClr>
                          </a:solidFill>
                        </a:rPr>
                        <a:t>2</a:t>
                      </a:r>
                      <a:endParaRPr sz="1400">
                        <a:solidFill>
                          <a:schemeClr val="bg1">
                            <a:lumMod val="95000"/>
                          </a:schemeClr>
                        </a:solidFill>
                        <a:latin typeface="+mn-lt"/>
                        <a:cs typeface="Segoe UI" panose="020B0502040204020203" pitchFamily="34" charset="0"/>
                      </a:endParaRPr>
                    </a:p>
                  </a:txBody>
                  <a:tcPr marL="0" marR="0" marT="44450" marB="0"/>
                </a:tc>
                <a:tc>
                  <a:txBody>
                    <a:bodyPr/>
                    <a:lstStyle/>
                    <a:p>
                      <a:pPr marL="91440" marR="304165">
                        <a:lnSpc>
                          <a:spcPct val="100000"/>
                        </a:lnSpc>
                        <a:spcBef>
                          <a:spcPts val="350"/>
                        </a:spcBef>
                      </a:pPr>
                      <a:r>
                        <a:rPr sz="1400" spc="-10" dirty="0">
                          <a:solidFill>
                            <a:schemeClr val="bg1">
                              <a:lumMod val="95000"/>
                            </a:schemeClr>
                          </a:solidFill>
                        </a:rPr>
                        <a:t>At </a:t>
                      </a:r>
                      <a:r>
                        <a:rPr sz="1400" spc="-5" dirty="0">
                          <a:solidFill>
                            <a:schemeClr val="bg1">
                              <a:lumMod val="95000"/>
                            </a:schemeClr>
                          </a:solidFill>
                        </a:rPr>
                        <a:t>least </a:t>
                      </a:r>
                      <a:r>
                        <a:rPr sz="1400" dirty="0">
                          <a:solidFill>
                            <a:schemeClr val="bg1">
                              <a:lumMod val="95000"/>
                            </a:schemeClr>
                          </a:solidFill>
                        </a:rPr>
                        <a:t>45% of </a:t>
                      </a:r>
                      <a:r>
                        <a:rPr sz="1400" spc="-50" dirty="0">
                          <a:solidFill>
                            <a:schemeClr val="bg1">
                              <a:lumMod val="95000"/>
                            </a:schemeClr>
                          </a:solidFill>
                        </a:rPr>
                        <a:t>Tax </a:t>
                      </a:r>
                      <a:r>
                        <a:rPr sz="1400" dirty="0">
                          <a:solidFill>
                            <a:schemeClr val="bg1">
                              <a:lumMod val="95000"/>
                            </a:schemeClr>
                          </a:solidFill>
                        </a:rPr>
                        <a:t>on </a:t>
                      </a:r>
                      <a:r>
                        <a:rPr sz="1400" spc="-5" dirty="0">
                          <a:solidFill>
                            <a:schemeClr val="bg1">
                              <a:lumMod val="95000"/>
                            </a:schemeClr>
                          </a:solidFill>
                        </a:rPr>
                        <a:t>total income </a:t>
                      </a:r>
                      <a:r>
                        <a:rPr sz="1400" dirty="0">
                          <a:solidFill>
                            <a:schemeClr val="bg1">
                              <a:lumMod val="95000"/>
                            </a:schemeClr>
                          </a:solidFill>
                        </a:rPr>
                        <a:t>for </a:t>
                      </a:r>
                      <a:r>
                        <a:rPr sz="1400" spc="-5" dirty="0">
                          <a:solidFill>
                            <a:schemeClr val="bg1">
                              <a:lumMod val="95000"/>
                            </a:schemeClr>
                          </a:solidFill>
                        </a:rPr>
                        <a:t>the year </a:t>
                      </a:r>
                      <a:r>
                        <a:rPr sz="1400" spc="-10" dirty="0">
                          <a:solidFill>
                            <a:schemeClr val="bg1">
                              <a:lumMod val="95000"/>
                            </a:schemeClr>
                          </a:solidFill>
                        </a:rPr>
                        <a:t>less  advance </a:t>
                      </a:r>
                      <a:r>
                        <a:rPr sz="1400" spc="-5" dirty="0">
                          <a:solidFill>
                            <a:schemeClr val="bg1">
                              <a:lumMod val="95000"/>
                            </a:schemeClr>
                          </a:solidFill>
                        </a:rPr>
                        <a:t>tax already</a:t>
                      </a:r>
                      <a:r>
                        <a:rPr sz="1400" spc="50" dirty="0">
                          <a:solidFill>
                            <a:schemeClr val="bg1">
                              <a:lumMod val="95000"/>
                            </a:schemeClr>
                          </a:solidFill>
                        </a:rPr>
                        <a:t> </a:t>
                      </a:r>
                      <a:r>
                        <a:rPr sz="1400" spc="-5" dirty="0">
                          <a:solidFill>
                            <a:schemeClr val="bg1">
                              <a:lumMod val="95000"/>
                            </a:schemeClr>
                          </a:solidFill>
                        </a:rPr>
                        <a:t>paid</a:t>
                      </a:r>
                      <a:endParaRPr sz="1400" dirty="0">
                        <a:solidFill>
                          <a:schemeClr val="bg1">
                            <a:lumMod val="95000"/>
                          </a:schemeClr>
                        </a:solidFill>
                        <a:latin typeface="+mn-lt"/>
                        <a:cs typeface="Segoe UI" panose="020B0502040204020203" pitchFamily="34" charset="0"/>
                      </a:endParaRPr>
                    </a:p>
                  </a:txBody>
                  <a:tcPr marL="0" marR="0" marT="44450" marB="0"/>
                </a:tc>
                <a:tc>
                  <a:txBody>
                    <a:bodyPr/>
                    <a:lstStyle/>
                    <a:p>
                      <a:pPr marL="92075">
                        <a:lnSpc>
                          <a:spcPct val="100000"/>
                        </a:lnSpc>
                        <a:spcBef>
                          <a:spcPts val="350"/>
                        </a:spcBef>
                      </a:pPr>
                      <a:r>
                        <a:rPr sz="1400" dirty="0">
                          <a:solidFill>
                            <a:schemeClr val="bg1">
                              <a:lumMod val="95000"/>
                            </a:schemeClr>
                          </a:solidFill>
                        </a:rPr>
                        <a:t>15</a:t>
                      </a:r>
                      <a:r>
                        <a:rPr sz="1400" spc="-15" dirty="0">
                          <a:solidFill>
                            <a:schemeClr val="bg1">
                              <a:lumMod val="95000"/>
                            </a:schemeClr>
                          </a:solidFill>
                        </a:rPr>
                        <a:t> </a:t>
                      </a:r>
                      <a:r>
                        <a:rPr sz="1400" spc="-5" dirty="0">
                          <a:solidFill>
                            <a:schemeClr val="bg1">
                              <a:lumMod val="95000"/>
                            </a:schemeClr>
                          </a:solidFill>
                        </a:rPr>
                        <a:t>September</a:t>
                      </a:r>
                      <a:endParaRPr sz="1400" dirty="0">
                        <a:solidFill>
                          <a:schemeClr val="bg1">
                            <a:lumMod val="95000"/>
                          </a:schemeClr>
                        </a:solidFill>
                        <a:latin typeface="+mn-lt"/>
                        <a:cs typeface="Segoe UI" panose="020B0502040204020203" pitchFamily="34" charset="0"/>
                      </a:endParaRPr>
                    </a:p>
                  </a:txBody>
                  <a:tcPr marL="0" marR="0" marT="44450" marB="0"/>
                </a:tc>
                <a:extLst>
                  <a:ext uri="{0D108BD9-81ED-4DB2-BD59-A6C34878D82A}">
                    <a16:rowId xmlns:a16="http://schemas.microsoft.com/office/drawing/2014/main" val="10002"/>
                  </a:ext>
                </a:extLst>
              </a:tr>
              <a:tr h="320512">
                <a:tc>
                  <a:txBody>
                    <a:bodyPr/>
                    <a:lstStyle/>
                    <a:p>
                      <a:pPr marL="91440">
                        <a:lnSpc>
                          <a:spcPct val="100000"/>
                        </a:lnSpc>
                        <a:spcBef>
                          <a:spcPts val="355"/>
                        </a:spcBef>
                      </a:pPr>
                      <a:r>
                        <a:rPr sz="1400" dirty="0">
                          <a:solidFill>
                            <a:schemeClr val="bg1">
                              <a:lumMod val="95000"/>
                            </a:schemeClr>
                          </a:solidFill>
                        </a:rPr>
                        <a:t>3</a:t>
                      </a:r>
                      <a:endParaRPr sz="1400">
                        <a:solidFill>
                          <a:schemeClr val="bg1">
                            <a:lumMod val="95000"/>
                          </a:schemeClr>
                        </a:solidFill>
                        <a:latin typeface="+mn-lt"/>
                        <a:cs typeface="Segoe UI" panose="020B0502040204020203" pitchFamily="34" charset="0"/>
                      </a:endParaRPr>
                    </a:p>
                  </a:txBody>
                  <a:tcPr marL="0" marR="0" marT="45085" marB="0"/>
                </a:tc>
                <a:tc>
                  <a:txBody>
                    <a:bodyPr/>
                    <a:lstStyle/>
                    <a:p>
                      <a:pPr marL="91440" marR="304165">
                        <a:lnSpc>
                          <a:spcPct val="100000"/>
                        </a:lnSpc>
                        <a:spcBef>
                          <a:spcPts val="355"/>
                        </a:spcBef>
                      </a:pPr>
                      <a:r>
                        <a:rPr sz="1400" spc="-10" dirty="0">
                          <a:solidFill>
                            <a:schemeClr val="bg1">
                              <a:lumMod val="95000"/>
                            </a:schemeClr>
                          </a:solidFill>
                        </a:rPr>
                        <a:t>At </a:t>
                      </a:r>
                      <a:r>
                        <a:rPr sz="1400" spc="-5" dirty="0">
                          <a:solidFill>
                            <a:schemeClr val="bg1">
                              <a:lumMod val="95000"/>
                            </a:schemeClr>
                          </a:solidFill>
                        </a:rPr>
                        <a:t>least </a:t>
                      </a:r>
                      <a:r>
                        <a:rPr sz="1400" dirty="0">
                          <a:solidFill>
                            <a:schemeClr val="bg1">
                              <a:lumMod val="95000"/>
                            </a:schemeClr>
                          </a:solidFill>
                        </a:rPr>
                        <a:t>75% of </a:t>
                      </a:r>
                      <a:r>
                        <a:rPr sz="1400" spc="-50" dirty="0">
                          <a:solidFill>
                            <a:schemeClr val="bg1">
                              <a:lumMod val="95000"/>
                            </a:schemeClr>
                          </a:solidFill>
                        </a:rPr>
                        <a:t>Tax </a:t>
                      </a:r>
                      <a:r>
                        <a:rPr sz="1400" dirty="0">
                          <a:solidFill>
                            <a:schemeClr val="bg1">
                              <a:lumMod val="95000"/>
                            </a:schemeClr>
                          </a:solidFill>
                        </a:rPr>
                        <a:t>on </a:t>
                      </a:r>
                      <a:r>
                        <a:rPr sz="1400" spc="-5" dirty="0">
                          <a:solidFill>
                            <a:schemeClr val="bg1">
                              <a:lumMod val="95000"/>
                            </a:schemeClr>
                          </a:solidFill>
                        </a:rPr>
                        <a:t>total income </a:t>
                      </a:r>
                      <a:r>
                        <a:rPr sz="1400" dirty="0">
                          <a:solidFill>
                            <a:schemeClr val="bg1">
                              <a:lumMod val="95000"/>
                            </a:schemeClr>
                          </a:solidFill>
                        </a:rPr>
                        <a:t>for </a:t>
                      </a:r>
                      <a:r>
                        <a:rPr sz="1400" spc="-5" dirty="0">
                          <a:solidFill>
                            <a:schemeClr val="bg1">
                              <a:lumMod val="95000"/>
                            </a:schemeClr>
                          </a:solidFill>
                        </a:rPr>
                        <a:t>the year </a:t>
                      </a:r>
                      <a:r>
                        <a:rPr sz="1400" spc="-10" dirty="0">
                          <a:solidFill>
                            <a:schemeClr val="bg1">
                              <a:lumMod val="95000"/>
                            </a:schemeClr>
                          </a:solidFill>
                        </a:rPr>
                        <a:t>less  advance </a:t>
                      </a:r>
                      <a:r>
                        <a:rPr sz="1400" spc="-5" dirty="0">
                          <a:solidFill>
                            <a:schemeClr val="bg1">
                              <a:lumMod val="95000"/>
                            </a:schemeClr>
                          </a:solidFill>
                        </a:rPr>
                        <a:t>tax already</a:t>
                      </a:r>
                      <a:r>
                        <a:rPr sz="1400" spc="50" dirty="0">
                          <a:solidFill>
                            <a:schemeClr val="bg1">
                              <a:lumMod val="95000"/>
                            </a:schemeClr>
                          </a:solidFill>
                        </a:rPr>
                        <a:t> </a:t>
                      </a:r>
                      <a:r>
                        <a:rPr sz="1400" spc="-5" dirty="0">
                          <a:solidFill>
                            <a:schemeClr val="bg1">
                              <a:lumMod val="95000"/>
                            </a:schemeClr>
                          </a:solidFill>
                        </a:rPr>
                        <a:t>paid</a:t>
                      </a:r>
                      <a:endParaRPr sz="1400" dirty="0">
                        <a:solidFill>
                          <a:schemeClr val="bg1">
                            <a:lumMod val="95000"/>
                          </a:schemeClr>
                        </a:solidFill>
                        <a:latin typeface="+mn-lt"/>
                        <a:cs typeface="Segoe UI" panose="020B0502040204020203" pitchFamily="34" charset="0"/>
                      </a:endParaRPr>
                    </a:p>
                  </a:txBody>
                  <a:tcPr marL="0" marR="0" marT="45085" marB="0"/>
                </a:tc>
                <a:tc>
                  <a:txBody>
                    <a:bodyPr/>
                    <a:lstStyle/>
                    <a:p>
                      <a:pPr marL="92075">
                        <a:lnSpc>
                          <a:spcPct val="100000"/>
                        </a:lnSpc>
                        <a:spcBef>
                          <a:spcPts val="355"/>
                        </a:spcBef>
                      </a:pPr>
                      <a:r>
                        <a:rPr sz="1400" dirty="0">
                          <a:solidFill>
                            <a:schemeClr val="bg1">
                              <a:lumMod val="95000"/>
                            </a:schemeClr>
                          </a:solidFill>
                        </a:rPr>
                        <a:t>15</a:t>
                      </a:r>
                      <a:r>
                        <a:rPr sz="1400" spc="-15" dirty="0">
                          <a:solidFill>
                            <a:schemeClr val="bg1">
                              <a:lumMod val="95000"/>
                            </a:schemeClr>
                          </a:solidFill>
                        </a:rPr>
                        <a:t> </a:t>
                      </a:r>
                      <a:r>
                        <a:rPr sz="1400" spc="-5" dirty="0">
                          <a:solidFill>
                            <a:schemeClr val="bg1">
                              <a:lumMod val="95000"/>
                            </a:schemeClr>
                          </a:solidFill>
                        </a:rPr>
                        <a:t>December</a:t>
                      </a:r>
                      <a:endParaRPr sz="1400" dirty="0">
                        <a:solidFill>
                          <a:schemeClr val="bg1">
                            <a:lumMod val="95000"/>
                          </a:schemeClr>
                        </a:solidFill>
                        <a:latin typeface="+mn-lt"/>
                        <a:cs typeface="Segoe UI" panose="020B0502040204020203" pitchFamily="34" charset="0"/>
                      </a:endParaRPr>
                    </a:p>
                  </a:txBody>
                  <a:tcPr marL="0" marR="0" marT="45085" marB="0"/>
                </a:tc>
                <a:extLst>
                  <a:ext uri="{0D108BD9-81ED-4DB2-BD59-A6C34878D82A}">
                    <a16:rowId xmlns:a16="http://schemas.microsoft.com/office/drawing/2014/main" val="10003"/>
                  </a:ext>
                </a:extLst>
              </a:tr>
              <a:tr h="324497">
                <a:tc>
                  <a:txBody>
                    <a:bodyPr/>
                    <a:lstStyle/>
                    <a:p>
                      <a:pPr marL="91440">
                        <a:lnSpc>
                          <a:spcPct val="100000"/>
                        </a:lnSpc>
                        <a:spcBef>
                          <a:spcPts val="355"/>
                        </a:spcBef>
                      </a:pPr>
                      <a:r>
                        <a:rPr sz="1400" dirty="0">
                          <a:solidFill>
                            <a:schemeClr val="bg1">
                              <a:lumMod val="95000"/>
                            </a:schemeClr>
                          </a:solidFill>
                        </a:rPr>
                        <a:t>4</a:t>
                      </a:r>
                      <a:endParaRPr sz="1400" dirty="0">
                        <a:solidFill>
                          <a:schemeClr val="bg1">
                            <a:lumMod val="95000"/>
                          </a:schemeClr>
                        </a:solidFill>
                        <a:latin typeface="+mn-lt"/>
                        <a:cs typeface="Segoe UI" panose="020B0502040204020203" pitchFamily="34" charset="0"/>
                      </a:endParaRPr>
                    </a:p>
                  </a:txBody>
                  <a:tcPr marL="0" marR="0" marT="45085" marB="0"/>
                </a:tc>
                <a:tc>
                  <a:txBody>
                    <a:bodyPr/>
                    <a:lstStyle/>
                    <a:p>
                      <a:pPr marL="91440" marR="156845">
                        <a:lnSpc>
                          <a:spcPct val="100000"/>
                        </a:lnSpc>
                        <a:spcBef>
                          <a:spcPts val="355"/>
                        </a:spcBef>
                      </a:pPr>
                      <a:r>
                        <a:rPr sz="1400" dirty="0">
                          <a:solidFill>
                            <a:schemeClr val="bg1">
                              <a:lumMod val="95000"/>
                            </a:schemeClr>
                          </a:solidFill>
                        </a:rPr>
                        <a:t>100% of </a:t>
                      </a:r>
                      <a:r>
                        <a:rPr sz="1400" spc="-50" dirty="0">
                          <a:solidFill>
                            <a:schemeClr val="bg1">
                              <a:lumMod val="95000"/>
                            </a:schemeClr>
                          </a:solidFill>
                        </a:rPr>
                        <a:t>Tax </a:t>
                      </a:r>
                      <a:r>
                        <a:rPr sz="1400" dirty="0">
                          <a:solidFill>
                            <a:schemeClr val="bg1">
                              <a:lumMod val="95000"/>
                            </a:schemeClr>
                          </a:solidFill>
                        </a:rPr>
                        <a:t>on </a:t>
                      </a:r>
                      <a:r>
                        <a:rPr sz="1400" spc="-5" dirty="0">
                          <a:solidFill>
                            <a:schemeClr val="bg1">
                              <a:lumMod val="95000"/>
                            </a:schemeClr>
                          </a:solidFill>
                        </a:rPr>
                        <a:t>total income </a:t>
                      </a:r>
                      <a:r>
                        <a:rPr sz="1400" dirty="0">
                          <a:solidFill>
                            <a:schemeClr val="bg1">
                              <a:lumMod val="95000"/>
                            </a:schemeClr>
                          </a:solidFill>
                        </a:rPr>
                        <a:t>for </a:t>
                      </a:r>
                      <a:r>
                        <a:rPr sz="1400" spc="-5" dirty="0">
                          <a:solidFill>
                            <a:schemeClr val="bg1">
                              <a:lumMod val="95000"/>
                            </a:schemeClr>
                          </a:solidFill>
                        </a:rPr>
                        <a:t>the year </a:t>
                      </a:r>
                      <a:r>
                        <a:rPr sz="1400" spc="-10" dirty="0">
                          <a:solidFill>
                            <a:schemeClr val="bg1">
                              <a:lumMod val="95000"/>
                            </a:schemeClr>
                          </a:solidFill>
                        </a:rPr>
                        <a:t>less advance  </a:t>
                      </a:r>
                      <a:r>
                        <a:rPr sz="1400" spc="-5" dirty="0">
                          <a:solidFill>
                            <a:schemeClr val="bg1">
                              <a:lumMod val="95000"/>
                            </a:schemeClr>
                          </a:solidFill>
                        </a:rPr>
                        <a:t>tax already</a:t>
                      </a:r>
                      <a:r>
                        <a:rPr sz="1400" spc="20" dirty="0">
                          <a:solidFill>
                            <a:schemeClr val="bg1">
                              <a:lumMod val="95000"/>
                            </a:schemeClr>
                          </a:solidFill>
                        </a:rPr>
                        <a:t> </a:t>
                      </a:r>
                      <a:r>
                        <a:rPr sz="1400" spc="-5" dirty="0">
                          <a:solidFill>
                            <a:schemeClr val="bg1">
                              <a:lumMod val="95000"/>
                            </a:schemeClr>
                          </a:solidFill>
                        </a:rPr>
                        <a:t>paid</a:t>
                      </a:r>
                      <a:endParaRPr sz="1400" dirty="0">
                        <a:solidFill>
                          <a:schemeClr val="bg1">
                            <a:lumMod val="95000"/>
                          </a:schemeClr>
                        </a:solidFill>
                        <a:latin typeface="+mn-lt"/>
                        <a:cs typeface="Segoe UI" panose="020B0502040204020203" pitchFamily="34" charset="0"/>
                      </a:endParaRPr>
                    </a:p>
                  </a:txBody>
                  <a:tcPr marL="0" marR="0" marT="45085" marB="0"/>
                </a:tc>
                <a:tc>
                  <a:txBody>
                    <a:bodyPr/>
                    <a:lstStyle/>
                    <a:p>
                      <a:pPr marL="92075">
                        <a:lnSpc>
                          <a:spcPct val="100000"/>
                        </a:lnSpc>
                        <a:spcBef>
                          <a:spcPts val="355"/>
                        </a:spcBef>
                      </a:pPr>
                      <a:r>
                        <a:rPr sz="1400" dirty="0">
                          <a:solidFill>
                            <a:schemeClr val="bg1">
                              <a:lumMod val="95000"/>
                            </a:schemeClr>
                          </a:solidFill>
                        </a:rPr>
                        <a:t>15</a:t>
                      </a:r>
                      <a:r>
                        <a:rPr sz="1400" spc="-15" dirty="0">
                          <a:solidFill>
                            <a:schemeClr val="bg1">
                              <a:lumMod val="95000"/>
                            </a:schemeClr>
                          </a:solidFill>
                        </a:rPr>
                        <a:t> </a:t>
                      </a:r>
                      <a:r>
                        <a:rPr sz="1400" spc="-5" dirty="0">
                          <a:solidFill>
                            <a:schemeClr val="bg1">
                              <a:lumMod val="95000"/>
                            </a:schemeClr>
                          </a:solidFill>
                        </a:rPr>
                        <a:t>March</a:t>
                      </a:r>
                      <a:endParaRPr sz="1400" dirty="0">
                        <a:solidFill>
                          <a:schemeClr val="bg1">
                            <a:lumMod val="95000"/>
                          </a:schemeClr>
                        </a:solidFill>
                        <a:latin typeface="+mn-lt"/>
                        <a:cs typeface="Segoe UI" panose="020B0502040204020203" pitchFamily="34" charset="0"/>
                      </a:endParaRPr>
                    </a:p>
                  </a:txBody>
                  <a:tcPr marL="0" marR="0" marT="45085" marB="0"/>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4792909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2E8B1BF-E575-2C4F-9714-60D815AD7490}"/>
              </a:ext>
            </a:extLst>
          </p:cNvPr>
          <p:cNvSpPr>
            <a:spLocks noGrp="1"/>
          </p:cNvSpPr>
          <p:nvPr>
            <p:ph type="body" sz="quarter" idx="31"/>
          </p:nvPr>
        </p:nvSpPr>
        <p:spPr>
          <a:xfrm>
            <a:off x="622215" y="2153050"/>
            <a:ext cx="10181386" cy="813932"/>
          </a:xfrm>
        </p:spPr>
        <p:txBody>
          <a:bodyPr/>
          <a:lstStyle/>
          <a:p>
            <a:pPr marL="12700">
              <a:spcBef>
                <a:spcPts val="100"/>
              </a:spcBef>
            </a:pPr>
            <a:endParaRPr lang="en-IN" sz="1200" spc="-5" dirty="0">
              <a:cs typeface="Segoe UI" panose="020B0502040204020203" pitchFamily="34" charset="0"/>
            </a:endParaRPr>
          </a:p>
          <a:p>
            <a:pPr marL="12700">
              <a:spcBef>
                <a:spcPts val="100"/>
              </a:spcBef>
            </a:pPr>
            <a:endParaRPr lang="en-IN" sz="1200" spc="-5" dirty="0">
              <a:cs typeface="Segoe UI" panose="020B0502040204020203" pitchFamily="34" charset="0"/>
            </a:endParaRPr>
          </a:p>
          <a:p>
            <a:endParaRPr lang="en-PT" dirty="0"/>
          </a:p>
        </p:txBody>
      </p:sp>
      <p:sp>
        <p:nvSpPr>
          <p:cNvPr id="4" name="Text Placeholder 3">
            <a:extLst>
              <a:ext uri="{FF2B5EF4-FFF2-40B4-BE49-F238E27FC236}">
                <a16:creationId xmlns:a16="http://schemas.microsoft.com/office/drawing/2014/main" id="{CA6251A8-8378-6B4F-99CB-E31C459CBAAA}"/>
              </a:ext>
            </a:extLst>
          </p:cNvPr>
          <p:cNvSpPr>
            <a:spLocks noGrp="1"/>
          </p:cNvSpPr>
          <p:nvPr>
            <p:ph type="body" sz="quarter" idx="10"/>
          </p:nvPr>
        </p:nvSpPr>
        <p:spPr/>
        <p:txBody>
          <a:bodyPr/>
          <a:lstStyle/>
          <a:p>
            <a:endParaRPr lang="en-PT"/>
          </a:p>
        </p:txBody>
      </p:sp>
      <p:sp>
        <p:nvSpPr>
          <p:cNvPr id="5" name="Title 4">
            <a:extLst>
              <a:ext uri="{FF2B5EF4-FFF2-40B4-BE49-F238E27FC236}">
                <a16:creationId xmlns:a16="http://schemas.microsoft.com/office/drawing/2014/main" id="{D4AC1960-E88E-0447-92FB-E1D40B9F867E}"/>
              </a:ext>
            </a:extLst>
          </p:cNvPr>
          <p:cNvSpPr>
            <a:spLocks noGrp="1"/>
          </p:cNvSpPr>
          <p:nvPr>
            <p:ph type="title"/>
          </p:nvPr>
        </p:nvSpPr>
        <p:spPr>
          <a:xfrm>
            <a:off x="639384" y="481125"/>
            <a:ext cx="9388535" cy="857533"/>
          </a:xfrm>
        </p:spPr>
        <p:txBody>
          <a:bodyPr/>
          <a:lstStyle/>
          <a:p>
            <a:r>
              <a:rPr lang="en-US" dirty="0"/>
              <a:t>Reporting of Assets and Liabilities in Indian Tax Return</a:t>
            </a:r>
            <a:endParaRPr lang="en-PT" dirty="0"/>
          </a:p>
        </p:txBody>
      </p:sp>
      <p:grpSp>
        <p:nvGrpSpPr>
          <p:cNvPr id="7" name="Group 6">
            <a:extLst>
              <a:ext uri="{FF2B5EF4-FFF2-40B4-BE49-F238E27FC236}">
                <a16:creationId xmlns:a16="http://schemas.microsoft.com/office/drawing/2014/main" id="{0DE34D9C-6403-40AA-BD3E-F52E0540EBF4}"/>
              </a:ext>
            </a:extLst>
          </p:cNvPr>
          <p:cNvGrpSpPr/>
          <p:nvPr/>
        </p:nvGrpSpPr>
        <p:grpSpPr>
          <a:xfrm>
            <a:off x="880048" y="1261479"/>
            <a:ext cx="9513830" cy="4333494"/>
            <a:chOff x="1497197" y="1545336"/>
            <a:chExt cx="8247887" cy="4333494"/>
          </a:xfrm>
        </p:grpSpPr>
        <p:sp>
          <p:nvSpPr>
            <p:cNvPr id="8" name="object 3">
              <a:extLst>
                <a:ext uri="{FF2B5EF4-FFF2-40B4-BE49-F238E27FC236}">
                  <a16:creationId xmlns:a16="http://schemas.microsoft.com/office/drawing/2014/main" id="{A1D466EA-7568-4AFE-A161-66DF6C6DF0ED}"/>
                </a:ext>
              </a:extLst>
            </p:cNvPr>
            <p:cNvSpPr/>
            <p:nvPr/>
          </p:nvSpPr>
          <p:spPr>
            <a:xfrm>
              <a:off x="1497197" y="1566672"/>
              <a:ext cx="1711452" cy="3863340"/>
            </a:xfrm>
            <a:prstGeom prst="rect">
              <a:avLst/>
            </a:prstGeom>
            <a:solidFill>
              <a:schemeClr val="bg1"/>
            </a:solidFill>
            <a:ln>
              <a:solidFill>
                <a:schemeClr val="accent2"/>
              </a:solidFill>
            </a:ln>
          </p:spPr>
          <p:txBody>
            <a:bodyPr wrap="square" lIns="0" tIns="0" rIns="0" bIns="0" rtlCol="0"/>
            <a:lstStyle/>
            <a:p>
              <a:endParaRPr sz="1400" b="1">
                <a:solidFill>
                  <a:srgbClr val="00B0F0"/>
                </a:solidFill>
                <a:cs typeface="Segoe UI" panose="020B0502040204020203" pitchFamily="34" charset="0"/>
              </a:endParaRPr>
            </a:p>
          </p:txBody>
        </p:sp>
        <p:sp>
          <p:nvSpPr>
            <p:cNvPr id="9" name="object 8">
              <a:extLst>
                <a:ext uri="{FF2B5EF4-FFF2-40B4-BE49-F238E27FC236}">
                  <a16:creationId xmlns:a16="http://schemas.microsoft.com/office/drawing/2014/main" id="{E0246AD9-D280-462F-947A-6F2B7972DEF4}"/>
                </a:ext>
              </a:extLst>
            </p:cNvPr>
            <p:cNvSpPr/>
            <p:nvPr/>
          </p:nvSpPr>
          <p:spPr>
            <a:xfrm>
              <a:off x="3353428" y="1569719"/>
              <a:ext cx="1712976" cy="3860292"/>
            </a:xfrm>
            <a:prstGeom prst="rect">
              <a:avLst/>
            </a:prstGeom>
            <a:solidFill>
              <a:schemeClr val="bg1"/>
            </a:solidFill>
            <a:ln>
              <a:solidFill>
                <a:schemeClr val="accent2"/>
              </a:solidFill>
            </a:ln>
          </p:spPr>
          <p:txBody>
            <a:bodyPr wrap="square" lIns="0" tIns="0" rIns="0" bIns="0" rtlCol="0"/>
            <a:lstStyle/>
            <a:p>
              <a:endParaRPr sz="1400" b="1">
                <a:solidFill>
                  <a:srgbClr val="00B0F0"/>
                </a:solidFill>
                <a:cs typeface="Segoe UI" panose="020B0502040204020203" pitchFamily="34" charset="0"/>
              </a:endParaRPr>
            </a:p>
          </p:txBody>
        </p:sp>
        <p:sp>
          <p:nvSpPr>
            <p:cNvPr id="10" name="object 13">
              <a:extLst>
                <a:ext uri="{FF2B5EF4-FFF2-40B4-BE49-F238E27FC236}">
                  <a16:creationId xmlns:a16="http://schemas.microsoft.com/office/drawing/2014/main" id="{CCBE708C-6304-458D-B2DA-DA8BF2D2CF74}"/>
                </a:ext>
              </a:extLst>
            </p:cNvPr>
            <p:cNvSpPr/>
            <p:nvPr/>
          </p:nvSpPr>
          <p:spPr>
            <a:xfrm>
              <a:off x="5334628" y="1565122"/>
              <a:ext cx="1711452" cy="914425"/>
            </a:xfrm>
            <a:prstGeom prst="rect">
              <a:avLst/>
            </a:prstGeom>
            <a:solidFill>
              <a:schemeClr val="bg1"/>
            </a:solidFill>
            <a:ln>
              <a:solidFill>
                <a:schemeClr val="accent2"/>
              </a:solidFill>
            </a:ln>
          </p:spPr>
          <p:txBody>
            <a:bodyPr wrap="square" lIns="0" tIns="0" rIns="0" bIns="0" rtlCol="0"/>
            <a:lstStyle/>
            <a:p>
              <a:endParaRPr sz="1400" b="1">
                <a:solidFill>
                  <a:srgbClr val="00B0F0"/>
                </a:solidFill>
                <a:cs typeface="Segoe UI" panose="020B0502040204020203" pitchFamily="34" charset="0"/>
              </a:endParaRPr>
            </a:p>
          </p:txBody>
        </p:sp>
        <p:sp>
          <p:nvSpPr>
            <p:cNvPr id="11" name="object 22">
              <a:extLst>
                <a:ext uri="{FF2B5EF4-FFF2-40B4-BE49-F238E27FC236}">
                  <a16:creationId xmlns:a16="http://schemas.microsoft.com/office/drawing/2014/main" id="{BD51D805-B701-4BE7-8BA1-4F83AAD1CC9F}"/>
                </a:ext>
              </a:extLst>
            </p:cNvPr>
            <p:cNvSpPr/>
            <p:nvPr/>
          </p:nvSpPr>
          <p:spPr>
            <a:xfrm>
              <a:off x="5554846" y="2402585"/>
              <a:ext cx="100965" cy="2397125"/>
            </a:xfrm>
            <a:custGeom>
              <a:avLst/>
              <a:gdLst/>
              <a:ahLst/>
              <a:cxnLst/>
              <a:rect l="l" t="t" r="r" b="b"/>
              <a:pathLst>
                <a:path w="100964" h="2397125">
                  <a:moveTo>
                    <a:pt x="0" y="0"/>
                  </a:moveTo>
                  <a:lnTo>
                    <a:pt x="0" y="2397125"/>
                  </a:lnTo>
                  <a:lnTo>
                    <a:pt x="100456" y="2397125"/>
                  </a:lnTo>
                </a:path>
              </a:pathLst>
            </a:custGeom>
            <a:solidFill>
              <a:schemeClr val="bg1"/>
            </a:solidFill>
            <a:ln w="25908">
              <a:solidFill>
                <a:schemeClr val="accent2"/>
              </a:solidFill>
            </a:ln>
          </p:spPr>
          <p:txBody>
            <a:bodyPr wrap="square" lIns="0" tIns="0" rIns="0" bIns="0" rtlCol="0"/>
            <a:lstStyle/>
            <a:p>
              <a:endParaRPr sz="1400" b="1">
                <a:cs typeface="Segoe UI" panose="020B0502040204020203" pitchFamily="34" charset="0"/>
              </a:endParaRPr>
            </a:p>
          </p:txBody>
        </p:sp>
        <p:sp>
          <p:nvSpPr>
            <p:cNvPr id="12" name="object 6">
              <a:extLst>
                <a:ext uri="{FF2B5EF4-FFF2-40B4-BE49-F238E27FC236}">
                  <a16:creationId xmlns:a16="http://schemas.microsoft.com/office/drawing/2014/main" id="{12ADF1EC-3E10-4509-914B-9B65CF172BD3}"/>
                </a:ext>
              </a:extLst>
            </p:cNvPr>
            <p:cNvSpPr/>
            <p:nvPr/>
          </p:nvSpPr>
          <p:spPr>
            <a:xfrm>
              <a:off x="1558918" y="1608582"/>
              <a:ext cx="1592580" cy="3744595"/>
            </a:xfrm>
            <a:custGeom>
              <a:avLst/>
              <a:gdLst/>
              <a:ahLst/>
              <a:cxnLst/>
              <a:rect l="l" t="t" r="r" b="b"/>
              <a:pathLst>
                <a:path w="1592580" h="3744595">
                  <a:moveTo>
                    <a:pt x="0" y="159257"/>
                  </a:moveTo>
                  <a:lnTo>
                    <a:pt x="8118" y="108898"/>
                  </a:lnTo>
                  <a:lnTo>
                    <a:pt x="30726" y="65178"/>
                  </a:lnTo>
                  <a:lnTo>
                    <a:pt x="65200" y="30711"/>
                  </a:lnTo>
                  <a:lnTo>
                    <a:pt x="108918" y="8113"/>
                  </a:lnTo>
                  <a:lnTo>
                    <a:pt x="159258" y="0"/>
                  </a:lnTo>
                  <a:lnTo>
                    <a:pt x="1433322" y="0"/>
                  </a:lnTo>
                  <a:lnTo>
                    <a:pt x="1483681" y="8113"/>
                  </a:lnTo>
                  <a:lnTo>
                    <a:pt x="1527401" y="30711"/>
                  </a:lnTo>
                  <a:lnTo>
                    <a:pt x="1561868" y="65178"/>
                  </a:lnTo>
                  <a:lnTo>
                    <a:pt x="1584466" y="108898"/>
                  </a:lnTo>
                  <a:lnTo>
                    <a:pt x="1592580" y="159257"/>
                  </a:lnTo>
                  <a:lnTo>
                    <a:pt x="1592580" y="3585209"/>
                  </a:lnTo>
                  <a:lnTo>
                    <a:pt x="1584466" y="3635569"/>
                  </a:lnTo>
                  <a:lnTo>
                    <a:pt x="1561868" y="3679289"/>
                  </a:lnTo>
                  <a:lnTo>
                    <a:pt x="1527401" y="3713756"/>
                  </a:lnTo>
                  <a:lnTo>
                    <a:pt x="1483681" y="3736354"/>
                  </a:lnTo>
                  <a:lnTo>
                    <a:pt x="1433322" y="3744467"/>
                  </a:lnTo>
                  <a:lnTo>
                    <a:pt x="159258" y="3744467"/>
                  </a:lnTo>
                  <a:lnTo>
                    <a:pt x="108918" y="3736354"/>
                  </a:lnTo>
                  <a:lnTo>
                    <a:pt x="65200" y="3713756"/>
                  </a:lnTo>
                  <a:lnTo>
                    <a:pt x="30726" y="3679289"/>
                  </a:lnTo>
                  <a:lnTo>
                    <a:pt x="8118" y="3635569"/>
                  </a:lnTo>
                  <a:lnTo>
                    <a:pt x="0" y="3585209"/>
                  </a:lnTo>
                  <a:lnTo>
                    <a:pt x="0" y="159257"/>
                  </a:lnTo>
                  <a:close/>
                </a:path>
              </a:pathLst>
            </a:custGeom>
            <a:solidFill>
              <a:schemeClr val="bg1"/>
            </a:solidFill>
            <a:ln w="38100">
              <a:solidFill>
                <a:schemeClr val="accent2"/>
              </a:solidFill>
            </a:ln>
          </p:spPr>
          <p:txBody>
            <a:bodyPr wrap="square" lIns="0" tIns="0" rIns="0" bIns="0" rtlCol="0"/>
            <a:lstStyle/>
            <a:p>
              <a:endParaRPr sz="1400" b="1">
                <a:solidFill>
                  <a:srgbClr val="00B0F0"/>
                </a:solidFill>
                <a:cs typeface="Segoe UI" panose="020B0502040204020203" pitchFamily="34" charset="0"/>
              </a:endParaRPr>
            </a:p>
          </p:txBody>
        </p:sp>
        <p:sp>
          <p:nvSpPr>
            <p:cNvPr id="13" name="object 7">
              <a:extLst>
                <a:ext uri="{FF2B5EF4-FFF2-40B4-BE49-F238E27FC236}">
                  <a16:creationId xmlns:a16="http://schemas.microsoft.com/office/drawing/2014/main" id="{FFCB37C8-2D8B-4B63-B1B1-1CE4E1957B70}"/>
                </a:ext>
              </a:extLst>
            </p:cNvPr>
            <p:cNvSpPr txBox="1"/>
            <p:nvPr/>
          </p:nvSpPr>
          <p:spPr>
            <a:xfrm>
              <a:off x="1614951" y="2866390"/>
              <a:ext cx="1445895" cy="1401409"/>
            </a:xfrm>
            <a:prstGeom prst="rect">
              <a:avLst/>
            </a:prstGeom>
            <a:solidFill>
              <a:schemeClr val="bg1"/>
            </a:solidFill>
            <a:ln>
              <a:solidFill>
                <a:schemeClr val="bg1"/>
              </a:solidFill>
            </a:ln>
          </p:spPr>
          <p:txBody>
            <a:bodyPr vert="horz" wrap="square" lIns="0" tIns="28575" rIns="0" bIns="0" rtlCol="0">
              <a:spAutoFit/>
            </a:bodyPr>
            <a:lstStyle/>
            <a:p>
              <a:pPr marL="12700" marR="5080">
                <a:lnSpc>
                  <a:spcPct val="91200"/>
                </a:lnSpc>
                <a:spcBef>
                  <a:spcPts val="225"/>
                </a:spcBef>
              </a:pPr>
              <a:r>
                <a:rPr sz="1400" spc="-5" dirty="0">
                  <a:cs typeface="Segoe UI" panose="020B0502040204020203" pitchFamily="34" charset="0"/>
                </a:rPr>
                <a:t>The India tax  return form has </a:t>
              </a:r>
              <a:r>
                <a:rPr sz="1400" dirty="0">
                  <a:cs typeface="Segoe UI" panose="020B0502040204020203" pitchFamily="34" charset="0"/>
                </a:rPr>
                <a:t>a  </a:t>
              </a:r>
              <a:r>
                <a:rPr sz="1400" spc="-5" dirty="0">
                  <a:cs typeface="Segoe UI" panose="020B0502040204020203" pitchFamily="34" charset="0"/>
                </a:rPr>
                <a:t>Schedule </a:t>
              </a:r>
              <a:r>
                <a:rPr sz="1400" spc="-15" dirty="0">
                  <a:cs typeface="Segoe UI" panose="020B0502040204020203" pitchFamily="34" charset="0"/>
                </a:rPr>
                <a:t>“Asset  </a:t>
              </a:r>
              <a:r>
                <a:rPr sz="1400" spc="-5" dirty="0">
                  <a:cs typeface="Segoe UI" panose="020B0502040204020203" pitchFamily="34" charset="0"/>
                </a:rPr>
                <a:t>and </a:t>
              </a:r>
              <a:r>
                <a:rPr sz="1400" spc="-10" dirty="0">
                  <a:cs typeface="Segoe UI" panose="020B0502040204020203" pitchFamily="34" charset="0"/>
                </a:rPr>
                <a:t>Liability” </a:t>
              </a:r>
              <a:r>
                <a:rPr sz="1400" spc="-5" dirty="0">
                  <a:cs typeface="Segoe UI" panose="020B0502040204020203" pitchFamily="34" charset="0"/>
                </a:rPr>
                <a:t>in  which all assets  and </a:t>
              </a:r>
              <a:r>
                <a:rPr sz="1400" spc="-10" dirty="0">
                  <a:cs typeface="Segoe UI" panose="020B0502040204020203" pitchFamily="34" charset="0"/>
                </a:rPr>
                <a:t>liabilities have  </a:t>
              </a:r>
              <a:r>
                <a:rPr sz="1400" spc="-5" dirty="0">
                  <a:cs typeface="Segoe UI" panose="020B0502040204020203" pitchFamily="34" charset="0"/>
                </a:rPr>
                <a:t>to be</a:t>
              </a:r>
              <a:r>
                <a:rPr sz="1400" spc="-20" dirty="0">
                  <a:cs typeface="Segoe UI" panose="020B0502040204020203" pitchFamily="34" charset="0"/>
                </a:rPr>
                <a:t> </a:t>
              </a:r>
              <a:r>
                <a:rPr sz="1400" dirty="0">
                  <a:cs typeface="Segoe UI" panose="020B0502040204020203" pitchFamily="34" charset="0"/>
                </a:rPr>
                <a:t>reported</a:t>
              </a:r>
            </a:p>
          </p:txBody>
        </p:sp>
        <p:sp>
          <p:nvSpPr>
            <p:cNvPr id="14" name="object 11">
              <a:extLst>
                <a:ext uri="{FF2B5EF4-FFF2-40B4-BE49-F238E27FC236}">
                  <a16:creationId xmlns:a16="http://schemas.microsoft.com/office/drawing/2014/main" id="{5943EADC-9726-4CA2-911E-4AC1982E57FD}"/>
                </a:ext>
              </a:extLst>
            </p:cNvPr>
            <p:cNvSpPr/>
            <p:nvPr/>
          </p:nvSpPr>
          <p:spPr>
            <a:xfrm>
              <a:off x="3415150" y="1611630"/>
              <a:ext cx="1594485" cy="3741420"/>
            </a:xfrm>
            <a:custGeom>
              <a:avLst/>
              <a:gdLst/>
              <a:ahLst/>
              <a:cxnLst/>
              <a:rect l="l" t="t" r="r" b="b"/>
              <a:pathLst>
                <a:path w="1594485" h="3741420">
                  <a:moveTo>
                    <a:pt x="0" y="159385"/>
                  </a:moveTo>
                  <a:lnTo>
                    <a:pt x="8126" y="109012"/>
                  </a:lnTo>
                  <a:lnTo>
                    <a:pt x="30756" y="65260"/>
                  </a:lnTo>
                  <a:lnTo>
                    <a:pt x="65260" y="30756"/>
                  </a:lnTo>
                  <a:lnTo>
                    <a:pt x="109012" y="8126"/>
                  </a:lnTo>
                  <a:lnTo>
                    <a:pt x="159385" y="0"/>
                  </a:lnTo>
                  <a:lnTo>
                    <a:pt x="1434719" y="0"/>
                  </a:lnTo>
                  <a:lnTo>
                    <a:pt x="1485091" y="8126"/>
                  </a:lnTo>
                  <a:lnTo>
                    <a:pt x="1528843" y="30756"/>
                  </a:lnTo>
                  <a:lnTo>
                    <a:pt x="1563347" y="65260"/>
                  </a:lnTo>
                  <a:lnTo>
                    <a:pt x="1585977" y="109012"/>
                  </a:lnTo>
                  <a:lnTo>
                    <a:pt x="1594103" y="159385"/>
                  </a:lnTo>
                  <a:lnTo>
                    <a:pt x="1594103" y="3582035"/>
                  </a:lnTo>
                  <a:lnTo>
                    <a:pt x="1585977" y="3632407"/>
                  </a:lnTo>
                  <a:lnTo>
                    <a:pt x="1563347" y="3676159"/>
                  </a:lnTo>
                  <a:lnTo>
                    <a:pt x="1528843" y="3710663"/>
                  </a:lnTo>
                  <a:lnTo>
                    <a:pt x="1485091" y="3733293"/>
                  </a:lnTo>
                  <a:lnTo>
                    <a:pt x="1434719" y="3741420"/>
                  </a:lnTo>
                  <a:lnTo>
                    <a:pt x="159385" y="3741420"/>
                  </a:lnTo>
                  <a:lnTo>
                    <a:pt x="109012" y="3733293"/>
                  </a:lnTo>
                  <a:lnTo>
                    <a:pt x="65260" y="3710663"/>
                  </a:lnTo>
                  <a:lnTo>
                    <a:pt x="30756" y="3676159"/>
                  </a:lnTo>
                  <a:lnTo>
                    <a:pt x="8126" y="3632407"/>
                  </a:lnTo>
                  <a:lnTo>
                    <a:pt x="0" y="3582035"/>
                  </a:lnTo>
                  <a:lnTo>
                    <a:pt x="0" y="159385"/>
                  </a:lnTo>
                  <a:close/>
                </a:path>
              </a:pathLst>
            </a:custGeom>
            <a:solidFill>
              <a:schemeClr val="bg1"/>
            </a:solidFill>
            <a:ln w="38100">
              <a:solidFill>
                <a:schemeClr val="accent2"/>
              </a:solidFill>
            </a:ln>
          </p:spPr>
          <p:txBody>
            <a:bodyPr wrap="square" lIns="0" tIns="0" rIns="0" bIns="0" rtlCol="0"/>
            <a:lstStyle/>
            <a:p>
              <a:endParaRPr sz="1400" b="1" dirty="0">
                <a:solidFill>
                  <a:srgbClr val="00B0F0"/>
                </a:solidFill>
                <a:cs typeface="Segoe UI" panose="020B0502040204020203" pitchFamily="34" charset="0"/>
              </a:endParaRPr>
            </a:p>
          </p:txBody>
        </p:sp>
        <p:sp>
          <p:nvSpPr>
            <p:cNvPr id="15" name="object 12">
              <a:extLst>
                <a:ext uri="{FF2B5EF4-FFF2-40B4-BE49-F238E27FC236}">
                  <a16:creationId xmlns:a16="http://schemas.microsoft.com/office/drawing/2014/main" id="{B19D0C21-DE5D-4165-AFCB-E82C678936FE}"/>
                </a:ext>
              </a:extLst>
            </p:cNvPr>
            <p:cNvSpPr txBox="1"/>
            <p:nvPr/>
          </p:nvSpPr>
          <p:spPr>
            <a:xfrm>
              <a:off x="3472428" y="2451353"/>
              <a:ext cx="1433830" cy="2185727"/>
            </a:xfrm>
            <a:prstGeom prst="rect">
              <a:avLst/>
            </a:prstGeom>
            <a:solidFill>
              <a:schemeClr val="bg1"/>
            </a:solidFill>
            <a:ln>
              <a:solidFill>
                <a:schemeClr val="bg1"/>
              </a:solidFill>
            </a:ln>
          </p:spPr>
          <p:txBody>
            <a:bodyPr vert="horz" wrap="square" lIns="0" tIns="28575" rIns="0" bIns="0" rtlCol="0">
              <a:spAutoFit/>
            </a:bodyPr>
            <a:lstStyle/>
            <a:p>
              <a:pPr marL="12700" marR="5080">
                <a:lnSpc>
                  <a:spcPct val="91200"/>
                </a:lnSpc>
                <a:spcBef>
                  <a:spcPts val="225"/>
                </a:spcBef>
              </a:pPr>
              <a:r>
                <a:rPr sz="1400" spc="-5" dirty="0">
                  <a:cs typeface="Segoe UI" panose="020B0502040204020203" pitchFamily="34" charset="0"/>
                </a:rPr>
                <a:t>This schedule is  applicable </a:t>
              </a:r>
              <a:r>
                <a:rPr sz="1400" dirty="0">
                  <a:cs typeface="Segoe UI" panose="020B0502040204020203" pitchFamily="34" charset="0"/>
                </a:rPr>
                <a:t>for  </a:t>
              </a:r>
              <a:r>
                <a:rPr sz="1400" spc="-10" dirty="0">
                  <a:cs typeface="Segoe UI" panose="020B0502040204020203" pitchFamily="34" charset="0"/>
                </a:rPr>
                <a:t>individuals </a:t>
              </a:r>
              <a:r>
                <a:rPr sz="1400" spc="-5" dirty="0">
                  <a:cs typeface="Segoe UI" panose="020B0502040204020203" pitchFamily="34" charset="0"/>
                </a:rPr>
                <a:t>with  total income in  excess </a:t>
              </a:r>
              <a:r>
                <a:rPr sz="1400" dirty="0">
                  <a:cs typeface="Segoe UI" panose="020B0502040204020203" pitchFamily="34" charset="0"/>
                </a:rPr>
                <a:t>of </a:t>
              </a:r>
              <a:r>
                <a:rPr sz="1400" spc="-5" dirty="0">
                  <a:cs typeface="Segoe UI" panose="020B0502040204020203" pitchFamily="34" charset="0"/>
                </a:rPr>
                <a:t>Rs. </a:t>
              </a:r>
              <a:r>
                <a:rPr sz="1400" dirty="0">
                  <a:cs typeface="Segoe UI" panose="020B0502040204020203" pitchFamily="34" charset="0"/>
                </a:rPr>
                <a:t>5  </a:t>
              </a:r>
              <a:r>
                <a:rPr sz="1400" spc="-5" dirty="0">
                  <a:cs typeface="Segoe UI" panose="020B0502040204020203" pitchFamily="34" charset="0"/>
                </a:rPr>
                <a:t>million and they  </a:t>
              </a:r>
              <a:r>
                <a:rPr sz="1400" dirty="0">
                  <a:cs typeface="Segoe UI" panose="020B0502040204020203" pitchFamily="34" charset="0"/>
                </a:rPr>
                <a:t>are </a:t>
              </a:r>
              <a:r>
                <a:rPr sz="1400" spc="-5" dirty="0">
                  <a:cs typeface="Segoe UI" panose="020B0502040204020203" pitchFamily="34" charset="0"/>
                </a:rPr>
                <a:t>required to  </a:t>
              </a:r>
              <a:r>
                <a:rPr sz="1400" dirty="0">
                  <a:cs typeface="Segoe UI" panose="020B0502040204020203" pitchFamily="34" charset="0"/>
                </a:rPr>
                <a:t>report </a:t>
              </a:r>
              <a:r>
                <a:rPr sz="1400" spc="-5" dirty="0">
                  <a:cs typeface="Segoe UI" panose="020B0502040204020203" pitchFamily="34" charset="0"/>
                </a:rPr>
                <a:t>their</a:t>
              </a:r>
              <a:r>
                <a:rPr sz="1400" spc="-90" dirty="0">
                  <a:cs typeface="Segoe UI" panose="020B0502040204020203" pitchFamily="34" charset="0"/>
                </a:rPr>
                <a:t> </a:t>
              </a:r>
              <a:r>
                <a:rPr sz="1400" spc="-5" dirty="0">
                  <a:cs typeface="Segoe UI" panose="020B0502040204020203" pitchFamily="34" charset="0"/>
                </a:rPr>
                <a:t>assets  and </a:t>
              </a:r>
              <a:r>
                <a:rPr sz="1400" spc="-10" dirty="0">
                  <a:cs typeface="Segoe UI" panose="020B0502040204020203" pitchFamily="34" charset="0"/>
                </a:rPr>
                <a:t>liabilities </a:t>
              </a:r>
              <a:r>
                <a:rPr sz="1400" dirty="0">
                  <a:cs typeface="Segoe UI" panose="020B0502040204020203" pitchFamily="34" charset="0"/>
                </a:rPr>
                <a:t>at  </a:t>
              </a:r>
              <a:r>
                <a:rPr sz="1400" spc="-5" dirty="0">
                  <a:cs typeface="Segoe UI" panose="020B0502040204020203" pitchFamily="34" charset="0"/>
                </a:rPr>
                <a:t>the year end  under </a:t>
              </a:r>
              <a:r>
                <a:rPr sz="1400" spc="-10" dirty="0">
                  <a:cs typeface="Segoe UI" panose="020B0502040204020203" pitchFamily="34" charset="0"/>
                </a:rPr>
                <a:t>this  schedule.</a:t>
              </a:r>
              <a:endParaRPr sz="1400" dirty="0">
                <a:cs typeface="Segoe UI" panose="020B0502040204020203" pitchFamily="34" charset="0"/>
              </a:endParaRPr>
            </a:p>
          </p:txBody>
        </p:sp>
        <p:sp>
          <p:nvSpPr>
            <p:cNvPr id="16" name="object 16">
              <a:extLst>
                <a:ext uri="{FF2B5EF4-FFF2-40B4-BE49-F238E27FC236}">
                  <a16:creationId xmlns:a16="http://schemas.microsoft.com/office/drawing/2014/main" id="{B840491D-B2DB-433D-B6CE-CA25B478F0A4}"/>
                </a:ext>
              </a:extLst>
            </p:cNvPr>
            <p:cNvSpPr/>
            <p:nvPr/>
          </p:nvSpPr>
          <p:spPr>
            <a:xfrm>
              <a:off x="5396351" y="1607058"/>
              <a:ext cx="1592580" cy="795655"/>
            </a:xfrm>
            <a:custGeom>
              <a:avLst/>
              <a:gdLst/>
              <a:ahLst/>
              <a:cxnLst/>
              <a:rect l="l" t="t" r="r" b="b"/>
              <a:pathLst>
                <a:path w="1592579" h="795655">
                  <a:moveTo>
                    <a:pt x="0" y="79501"/>
                  </a:moveTo>
                  <a:lnTo>
                    <a:pt x="6242" y="48541"/>
                  </a:lnTo>
                  <a:lnTo>
                    <a:pt x="23272" y="23272"/>
                  </a:lnTo>
                  <a:lnTo>
                    <a:pt x="48541" y="6242"/>
                  </a:lnTo>
                  <a:lnTo>
                    <a:pt x="79501" y="0"/>
                  </a:lnTo>
                  <a:lnTo>
                    <a:pt x="1513077" y="0"/>
                  </a:lnTo>
                  <a:lnTo>
                    <a:pt x="1544038" y="6242"/>
                  </a:lnTo>
                  <a:lnTo>
                    <a:pt x="1569307" y="23272"/>
                  </a:lnTo>
                  <a:lnTo>
                    <a:pt x="1586337" y="48541"/>
                  </a:lnTo>
                  <a:lnTo>
                    <a:pt x="1592580" y="79501"/>
                  </a:lnTo>
                  <a:lnTo>
                    <a:pt x="1592580" y="716026"/>
                  </a:lnTo>
                  <a:lnTo>
                    <a:pt x="1586337" y="746986"/>
                  </a:lnTo>
                  <a:lnTo>
                    <a:pt x="1569307" y="772255"/>
                  </a:lnTo>
                  <a:lnTo>
                    <a:pt x="1544038" y="789285"/>
                  </a:lnTo>
                  <a:lnTo>
                    <a:pt x="1513077" y="795527"/>
                  </a:lnTo>
                  <a:lnTo>
                    <a:pt x="79501" y="795527"/>
                  </a:lnTo>
                  <a:lnTo>
                    <a:pt x="48541" y="789285"/>
                  </a:lnTo>
                  <a:lnTo>
                    <a:pt x="23272" y="772255"/>
                  </a:lnTo>
                  <a:lnTo>
                    <a:pt x="6242" y="746986"/>
                  </a:lnTo>
                  <a:lnTo>
                    <a:pt x="0" y="716026"/>
                  </a:lnTo>
                  <a:lnTo>
                    <a:pt x="0" y="79501"/>
                  </a:lnTo>
                  <a:close/>
                </a:path>
              </a:pathLst>
            </a:custGeom>
            <a:solidFill>
              <a:schemeClr val="bg1"/>
            </a:solidFill>
            <a:ln w="38100">
              <a:solidFill>
                <a:schemeClr val="accent2"/>
              </a:solidFill>
            </a:ln>
          </p:spPr>
          <p:txBody>
            <a:bodyPr wrap="square" lIns="0" tIns="0" rIns="0" bIns="0" rtlCol="0"/>
            <a:lstStyle/>
            <a:p>
              <a:endParaRPr sz="1400" b="1">
                <a:solidFill>
                  <a:srgbClr val="00B0F0"/>
                </a:solidFill>
                <a:cs typeface="Segoe UI" panose="020B0502040204020203" pitchFamily="34" charset="0"/>
              </a:endParaRPr>
            </a:p>
          </p:txBody>
        </p:sp>
        <p:sp>
          <p:nvSpPr>
            <p:cNvPr id="17" name="object 17">
              <a:extLst>
                <a:ext uri="{FF2B5EF4-FFF2-40B4-BE49-F238E27FC236}">
                  <a16:creationId xmlns:a16="http://schemas.microsoft.com/office/drawing/2014/main" id="{CF505A96-57A0-487F-BFA5-EBB13F5CDBDB}"/>
                </a:ext>
              </a:extLst>
            </p:cNvPr>
            <p:cNvSpPr txBox="1"/>
            <p:nvPr/>
          </p:nvSpPr>
          <p:spPr>
            <a:xfrm>
              <a:off x="5433181" y="1873123"/>
              <a:ext cx="1106805" cy="228909"/>
            </a:xfrm>
            <a:prstGeom prst="rect">
              <a:avLst/>
            </a:prstGeom>
            <a:solidFill>
              <a:schemeClr val="bg1"/>
            </a:solidFill>
            <a:ln>
              <a:solidFill>
                <a:schemeClr val="bg1"/>
              </a:solidFill>
            </a:ln>
          </p:spPr>
          <p:txBody>
            <a:bodyPr vert="horz" wrap="square" lIns="0" tIns="13335" rIns="0" bIns="0" rtlCol="0">
              <a:spAutoFit/>
            </a:bodyPr>
            <a:lstStyle/>
            <a:p>
              <a:pPr marL="12700">
                <a:lnSpc>
                  <a:spcPct val="100000"/>
                </a:lnSpc>
                <a:spcBef>
                  <a:spcPts val="105"/>
                </a:spcBef>
              </a:pPr>
              <a:r>
                <a:rPr sz="1400" dirty="0">
                  <a:cs typeface="Segoe UI" panose="020B0502040204020203" pitchFamily="34" charset="0"/>
                </a:rPr>
                <a:t>The</a:t>
              </a:r>
              <a:r>
                <a:rPr sz="1400" spc="-75" dirty="0">
                  <a:cs typeface="Segoe UI" panose="020B0502040204020203" pitchFamily="34" charset="0"/>
                </a:rPr>
                <a:t> </a:t>
              </a:r>
              <a:r>
                <a:rPr sz="1400" spc="-5" dirty="0">
                  <a:cs typeface="Segoe UI" panose="020B0502040204020203" pitchFamily="34" charset="0"/>
                </a:rPr>
                <a:t>Assets</a:t>
              </a:r>
              <a:endParaRPr sz="1400" dirty="0">
                <a:cs typeface="Segoe UI" panose="020B0502040204020203" pitchFamily="34" charset="0"/>
              </a:endParaRPr>
            </a:p>
          </p:txBody>
        </p:sp>
        <p:sp>
          <p:nvSpPr>
            <p:cNvPr id="18" name="object 20">
              <a:extLst>
                <a:ext uri="{FF2B5EF4-FFF2-40B4-BE49-F238E27FC236}">
                  <a16:creationId xmlns:a16="http://schemas.microsoft.com/office/drawing/2014/main" id="{D5169280-61A3-4499-BF41-8E5C7E6BC640}"/>
                </a:ext>
              </a:extLst>
            </p:cNvPr>
            <p:cNvSpPr/>
            <p:nvPr/>
          </p:nvSpPr>
          <p:spPr>
            <a:xfrm>
              <a:off x="5720963" y="2548889"/>
              <a:ext cx="1323340" cy="981710"/>
            </a:xfrm>
            <a:custGeom>
              <a:avLst/>
              <a:gdLst/>
              <a:ahLst/>
              <a:cxnLst/>
              <a:rect l="l" t="t" r="r" b="b"/>
              <a:pathLst>
                <a:path w="1323339" h="981710">
                  <a:moveTo>
                    <a:pt x="0" y="98171"/>
                  </a:moveTo>
                  <a:lnTo>
                    <a:pt x="7713" y="59953"/>
                  </a:lnTo>
                  <a:lnTo>
                    <a:pt x="28749" y="28749"/>
                  </a:lnTo>
                  <a:lnTo>
                    <a:pt x="59953" y="7713"/>
                  </a:lnTo>
                  <a:lnTo>
                    <a:pt x="98171" y="0"/>
                  </a:lnTo>
                  <a:lnTo>
                    <a:pt x="1224661" y="0"/>
                  </a:lnTo>
                  <a:lnTo>
                    <a:pt x="1262878" y="7713"/>
                  </a:lnTo>
                  <a:lnTo>
                    <a:pt x="1294082" y="28749"/>
                  </a:lnTo>
                  <a:lnTo>
                    <a:pt x="1315118" y="59953"/>
                  </a:lnTo>
                  <a:lnTo>
                    <a:pt x="1322832" y="98171"/>
                  </a:lnTo>
                  <a:lnTo>
                    <a:pt x="1322832" y="883285"/>
                  </a:lnTo>
                  <a:lnTo>
                    <a:pt x="1315118" y="921502"/>
                  </a:lnTo>
                  <a:lnTo>
                    <a:pt x="1294082" y="952706"/>
                  </a:lnTo>
                  <a:lnTo>
                    <a:pt x="1262878" y="973742"/>
                  </a:lnTo>
                  <a:lnTo>
                    <a:pt x="1224661" y="981456"/>
                  </a:lnTo>
                  <a:lnTo>
                    <a:pt x="98171" y="981456"/>
                  </a:lnTo>
                  <a:lnTo>
                    <a:pt x="59953" y="973742"/>
                  </a:lnTo>
                  <a:lnTo>
                    <a:pt x="28749" y="952706"/>
                  </a:lnTo>
                  <a:lnTo>
                    <a:pt x="7713" y="921502"/>
                  </a:lnTo>
                  <a:lnTo>
                    <a:pt x="0" y="883285"/>
                  </a:lnTo>
                  <a:lnTo>
                    <a:pt x="0" y="98171"/>
                  </a:lnTo>
                  <a:close/>
                </a:path>
              </a:pathLst>
            </a:custGeom>
            <a:solidFill>
              <a:schemeClr val="bg1"/>
            </a:solidFill>
            <a:ln w="25908">
              <a:solidFill>
                <a:schemeClr val="accent2"/>
              </a:solidFill>
            </a:ln>
          </p:spPr>
          <p:txBody>
            <a:bodyPr wrap="square" lIns="0" tIns="0" rIns="0" bIns="0" rtlCol="0"/>
            <a:lstStyle/>
            <a:p>
              <a:endParaRPr sz="1400" b="1">
                <a:cs typeface="Segoe UI" panose="020B0502040204020203" pitchFamily="34" charset="0"/>
              </a:endParaRPr>
            </a:p>
          </p:txBody>
        </p:sp>
        <p:sp>
          <p:nvSpPr>
            <p:cNvPr id="19" name="object 21">
              <a:extLst>
                <a:ext uri="{FF2B5EF4-FFF2-40B4-BE49-F238E27FC236}">
                  <a16:creationId xmlns:a16="http://schemas.microsoft.com/office/drawing/2014/main" id="{79BCCDE3-A613-416A-9FD9-5DCA9FDA9A02}"/>
                </a:ext>
              </a:extLst>
            </p:cNvPr>
            <p:cNvSpPr txBox="1"/>
            <p:nvPr/>
          </p:nvSpPr>
          <p:spPr>
            <a:xfrm>
              <a:off x="5759952" y="2562225"/>
              <a:ext cx="998219" cy="859210"/>
            </a:xfrm>
            <a:prstGeom prst="rect">
              <a:avLst/>
            </a:prstGeom>
            <a:solidFill>
              <a:schemeClr val="bg1"/>
            </a:solidFill>
            <a:ln>
              <a:solidFill>
                <a:schemeClr val="bg1"/>
              </a:solidFill>
            </a:ln>
          </p:spPr>
          <p:txBody>
            <a:bodyPr vert="horz" wrap="square" lIns="0" tIns="30480" rIns="0" bIns="0" rtlCol="0">
              <a:spAutoFit/>
            </a:bodyPr>
            <a:lstStyle/>
            <a:p>
              <a:pPr marL="12700" marR="5080">
                <a:lnSpc>
                  <a:spcPts val="1320"/>
                </a:lnSpc>
                <a:spcBef>
                  <a:spcPts val="240"/>
                </a:spcBef>
              </a:pPr>
              <a:r>
                <a:rPr sz="1400" dirty="0">
                  <a:cs typeface="Segoe UI" panose="020B0502040204020203" pitchFamily="34" charset="0"/>
                </a:rPr>
                <a:t>I</a:t>
              </a:r>
              <a:r>
                <a:rPr sz="1400" spc="-5" dirty="0">
                  <a:cs typeface="Segoe UI" panose="020B0502040204020203" pitchFamily="34" charset="0"/>
                </a:rPr>
                <a:t>m</a:t>
              </a:r>
              <a:r>
                <a:rPr sz="1400" dirty="0">
                  <a:cs typeface="Segoe UI" panose="020B0502040204020203" pitchFamily="34" charset="0"/>
                </a:rPr>
                <a:t>movable  </a:t>
              </a:r>
              <a:r>
                <a:rPr sz="1400" spc="-5" dirty="0">
                  <a:cs typeface="Segoe UI" panose="020B0502040204020203" pitchFamily="34" charset="0"/>
                </a:rPr>
                <a:t>Assets</a:t>
              </a:r>
              <a:endParaRPr sz="1400" dirty="0">
                <a:cs typeface="Segoe UI" panose="020B0502040204020203" pitchFamily="34" charset="0"/>
              </a:endParaRPr>
            </a:p>
            <a:p>
              <a:pPr marL="127000" indent="-114300">
                <a:lnSpc>
                  <a:spcPct val="100000"/>
                </a:lnSpc>
                <a:spcBef>
                  <a:spcPts val="365"/>
                </a:spcBef>
                <a:buChar char="•"/>
                <a:tabLst>
                  <a:tab pos="127000" algn="l"/>
                </a:tabLst>
              </a:pPr>
              <a:r>
                <a:rPr sz="1400" spc="-5" dirty="0">
                  <a:cs typeface="Segoe UI" panose="020B0502040204020203" pitchFamily="34" charset="0"/>
                </a:rPr>
                <a:t>Land</a:t>
              </a:r>
              <a:endParaRPr sz="1400" dirty="0">
                <a:cs typeface="Segoe UI" panose="020B0502040204020203" pitchFamily="34" charset="0"/>
              </a:endParaRPr>
            </a:p>
            <a:p>
              <a:pPr marL="127000" indent="-114300">
                <a:lnSpc>
                  <a:spcPct val="100000"/>
                </a:lnSpc>
                <a:spcBef>
                  <a:spcPts val="80"/>
                </a:spcBef>
                <a:buChar char="•"/>
                <a:tabLst>
                  <a:tab pos="127000" algn="l"/>
                </a:tabLst>
              </a:pPr>
              <a:r>
                <a:rPr sz="1400" spc="-5" dirty="0">
                  <a:cs typeface="Segoe UI" panose="020B0502040204020203" pitchFamily="34" charset="0"/>
                </a:rPr>
                <a:t>Building</a:t>
              </a:r>
              <a:endParaRPr sz="1400" dirty="0">
                <a:cs typeface="Segoe UI" panose="020B0502040204020203" pitchFamily="34" charset="0"/>
              </a:endParaRPr>
            </a:p>
          </p:txBody>
        </p:sp>
        <p:sp>
          <p:nvSpPr>
            <p:cNvPr id="20" name="object 24">
              <a:extLst>
                <a:ext uri="{FF2B5EF4-FFF2-40B4-BE49-F238E27FC236}">
                  <a16:creationId xmlns:a16="http://schemas.microsoft.com/office/drawing/2014/main" id="{B761A03C-6F10-40A0-B8D8-8519C660FDA2}"/>
                </a:ext>
              </a:extLst>
            </p:cNvPr>
            <p:cNvSpPr/>
            <p:nvPr/>
          </p:nvSpPr>
          <p:spPr>
            <a:xfrm>
              <a:off x="5655431" y="3722370"/>
              <a:ext cx="2284730" cy="2156460"/>
            </a:xfrm>
            <a:custGeom>
              <a:avLst/>
              <a:gdLst/>
              <a:ahLst/>
              <a:cxnLst/>
              <a:rect l="l" t="t" r="r" b="b"/>
              <a:pathLst>
                <a:path w="2284729" h="2156460">
                  <a:moveTo>
                    <a:pt x="0" y="215645"/>
                  </a:moveTo>
                  <a:lnTo>
                    <a:pt x="5693" y="166191"/>
                  </a:lnTo>
                  <a:lnTo>
                    <a:pt x="21913" y="120798"/>
                  </a:lnTo>
                  <a:lnTo>
                    <a:pt x="47366" y="80758"/>
                  </a:lnTo>
                  <a:lnTo>
                    <a:pt x="80758" y="47366"/>
                  </a:lnTo>
                  <a:lnTo>
                    <a:pt x="120798" y="21913"/>
                  </a:lnTo>
                  <a:lnTo>
                    <a:pt x="166191" y="5693"/>
                  </a:lnTo>
                  <a:lnTo>
                    <a:pt x="215645" y="0"/>
                  </a:lnTo>
                  <a:lnTo>
                    <a:pt x="2068829" y="0"/>
                  </a:lnTo>
                  <a:lnTo>
                    <a:pt x="2118284" y="5693"/>
                  </a:lnTo>
                  <a:lnTo>
                    <a:pt x="2163677" y="21913"/>
                  </a:lnTo>
                  <a:lnTo>
                    <a:pt x="2203717" y="47366"/>
                  </a:lnTo>
                  <a:lnTo>
                    <a:pt x="2237109" y="80758"/>
                  </a:lnTo>
                  <a:lnTo>
                    <a:pt x="2262562" y="120798"/>
                  </a:lnTo>
                  <a:lnTo>
                    <a:pt x="2278782" y="166191"/>
                  </a:lnTo>
                  <a:lnTo>
                    <a:pt x="2284475" y="215645"/>
                  </a:lnTo>
                  <a:lnTo>
                    <a:pt x="2284475" y="1940814"/>
                  </a:lnTo>
                  <a:lnTo>
                    <a:pt x="2278782" y="1990260"/>
                  </a:lnTo>
                  <a:lnTo>
                    <a:pt x="2262562" y="2035650"/>
                  </a:lnTo>
                  <a:lnTo>
                    <a:pt x="2237109" y="2075690"/>
                  </a:lnTo>
                  <a:lnTo>
                    <a:pt x="2203717" y="2109085"/>
                  </a:lnTo>
                  <a:lnTo>
                    <a:pt x="2163677" y="2134541"/>
                  </a:lnTo>
                  <a:lnTo>
                    <a:pt x="2118284" y="2150764"/>
                  </a:lnTo>
                  <a:lnTo>
                    <a:pt x="2068829" y="2156460"/>
                  </a:lnTo>
                  <a:lnTo>
                    <a:pt x="215645" y="2156460"/>
                  </a:lnTo>
                  <a:lnTo>
                    <a:pt x="166191" y="2150764"/>
                  </a:lnTo>
                  <a:lnTo>
                    <a:pt x="120798" y="2134541"/>
                  </a:lnTo>
                  <a:lnTo>
                    <a:pt x="80758" y="2109085"/>
                  </a:lnTo>
                  <a:lnTo>
                    <a:pt x="47366" y="2075690"/>
                  </a:lnTo>
                  <a:lnTo>
                    <a:pt x="21913" y="2035650"/>
                  </a:lnTo>
                  <a:lnTo>
                    <a:pt x="5693" y="1990260"/>
                  </a:lnTo>
                  <a:lnTo>
                    <a:pt x="0" y="1940814"/>
                  </a:lnTo>
                  <a:lnTo>
                    <a:pt x="0" y="215645"/>
                  </a:lnTo>
                  <a:close/>
                </a:path>
              </a:pathLst>
            </a:custGeom>
            <a:solidFill>
              <a:schemeClr val="bg1"/>
            </a:solidFill>
            <a:ln w="25908">
              <a:solidFill>
                <a:schemeClr val="accent2"/>
              </a:solidFill>
            </a:ln>
          </p:spPr>
          <p:txBody>
            <a:bodyPr wrap="square" lIns="0" tIns="0" rIns="0" bIns="0" rtlCol="0"/>
            <a:lstStyle/>
            <a:p>
              <a:endParaRPr sz="1400" b="1">
                <a:cs typeface="Segoe UI" panose="020B0502040204020203" pitchFamily="34" charset="0"/>
              </a:endParaRPr>
            </a:p>
          </p:txBody>
        </p:sp>
        <p:sp>
          <p:nvSpPr>
            <p:cNvPr id="21" name="object 25">
              <a:extLst>
                <a:ext uri="{FF2B5EF4-FFF2-40B4-BE49-F238E27FC236}">
                  <a16:creationId xmlns:a16="http://schemas.microsoft.com/office/drawing/2014/main" id="{021E51B6-EF11-41B1-940C-674841076B8F}"/>
                </a:ext>
              </a:extLst>
            </p:cNvPr>
            <p:cNvSpPr txBox="1"/>
            <p:nvPr/>
          </p:nvSpPr>
          <p:spPr>
            <a:xfrm>
              <a:off x="5729090" y="3817856"/>
              <a:ext cx="2066878" cy="1831271"/>
            </a:xfrm>
            <a:prstGeom prst="rect">
              <a:avLst/>
            </a:prstGeom>
            <a:solidFill>
              <a:schemeClr val="bg1"/>
            </a:solidFill>
            <a:ln>
              <a:solidFill>
                <a:schemeClr val="bg1"/>
              </a:solidFill>
            </a:ln>
          </p:spPr>
          <p:txBody>
            <a:bodyPr vert="horz" wrap="square" lIns="0" tIns="60960" rIns="0" bIns="0" rtlCol="0">
              <a:spAutoFit/>
            </a:bodyPr>
            <a:lstStyle/>
            <a:p>
              <a:pPr marL="12700">
                <a:lnSpc>
                  <a:spcPct val="100000"/>
                </a:lnSpc>
                <a:spcBef>
                  <a:spcPts val="480"/>
                </a:spcBef>
              </a:pPr>
              <a:r>
                <a:rPr sz="1200" dirty="0">
                  <a:cs typeface="Segoe UI" panose="020B0502040204020203" pitchFamily="34" charset="0"/>
                </a:rPr>
                <a:t>Movable</a:t>
              </a:r>
              <a:r>
                <a:rPr sz="1200" spc="-20" dirty="0">
                  <a:cs typeface="Segoe UI" panose="020B0502040204020203" pitchFamily="34" charset="0"/>
                </a:rPr>
                <a:t> </a:t>
              </a:r>
              <a:r>
                <a:rPr sz="1200" spc="-5" dirty="0">
                  <a:cs typeface="Segoe UI" panose="020B0502040204020203" pitchFamily="34" charset="0"/>
                </a:rPr>
                <a:t>Assets</a:t>
              </a:r>
              <a:endParaRPr sz="1200" dirty="0">
                <a:cs typeface="Segoe UI" panose="020B0502040204020203" pitchFamily="34" charset="0"/>
              </a:endParaRPr>
            </a:p>
            <a:p>
              <a:pPr marL="127000" indent="-114300">
                <a:lnSpc>
                  <a:spcPct val="100000"/>
                </a:lnSpc>
                <a:spcBef>
                  <a:spcPts val="385"/>
                </a:spcBef>
                <a:buChar char="•"/>
                <a:tabLst>
                  <a:tab pos="127000" algn="l"/>
                </a:tabLst>
              </a:pPr>
              <a:r>
                <a:rPr sz="1200" spc="-5" dirty="0">
                  <a:cs typeface="Segoe UI" panose="020B0502040204020203" pitchFamily="34" charset="0"/>
                </a:rPr>
                <a:t>Cash in</a:t>
              </a:r>
              <a:r>
                <a:rPr sz="1200" spc="-10" dirty="0">
                  <a:cs typeface="Segoe UI" panose="020B0502040204020203" pitchFamily="34" charset="0"/>
                </a:rPr>
                <a:t> </a:t>
              </a:r>
              <a:r>
                <a:rPr sz="1200" spc="-5" dirty="0">
                  <a:cs typeface="Segoe UI" panose="020B0502040204020203" pitchFamily="34" charset="0"/>
                </a:rPr>
                <a:t>Hand</a:t>
              </a:r>
              <a:endParaRPr sz="1200" dirty="0">
                <a:cs typeface="Segoe UI" panose="020B0502040204020203" pitchFamily="34" charset="0"/>
              </a:endParaRPr>
            </a:p>
            <a:p>
              <a:pPr marL="127000" indent="-114300">
                <a:lnSpc>
                  <a:spcPct val="100000"/>
                </a:lnSpc>
                <a:spcBef>
                  <a:spcPts val="95"/>
                </a:spcBef>
                <a:buChar char="•"/>
                <a:tabLst>
                  <a:tab pos="127000" algn="l"/>
                </a:tabLst>
              </a:pPr>
              <a:r>
                <a:rPr sz="1200" spc="-15" dirty="0">
                  <a:cs typeface="Segoe UI" panose="020B0502040204020203" pitchFamily="34" charset="0"/>
                </a:rPr>
                <a:t>Jewellery, </a:t>
              </a:r>
              <a:r>
                <a:rPr sz="1200" spc="-10" dirty="0">
                  <a:cs typeface="Segoe UI" panose="020B0502040204020203" pitchFamily="34" charset="0"/>
                </a:rPr>
                <a:t>bullion,</a:t>
              </a:r>
              <a:r>
                <a:rPr sz="1200" spc="5" dirty="0">
                  <a:cs typeface="Segoe UI" panose="020B0502040204020203" pitchFamily="34" charset="0"/>
                </a:rPr>
                <a:t> </a:t>
              </a:r>
              <a:r>
                <a:rPr sz="1200" spc="-5" dirty="0">
                  <a:cs typeface="Segoe UI" panose="020B0502040204020203" pitchFamily="34" charset="0"/>
                </a:rPr>
                <a:t>etc.</a:t>
              </a:r>
              <a:endParaRPr sz="1200" dirty="0">
                <a:cs typeface="Segoe UI" panose="020B0502040204020203" pitchFamily="34" charset="0"/>
              </a:endParaRPr>
            </a:p>
            <a:p>
              <a:pPr marL="127000" marR="5080" indent="-114300">
                <a:lnSpc>
                  <a:spcPts val="1310"/>
                </a:lnSpc>
                <a:spcBef>
                  <a:spcPts val="250"/>
                </a:spcBef>
                <a:buChar char="•"/>
                <a:tabLst>
                  <a:tab pos="127000" algn="l"/>
                </a:tabLst>
              </a:pPr>
              <a:r>
                <a:rPr sz="1200" spc="-15" dirty="0">
                  <a:cs typeface="Segoe UI" panose="020B0502040204020203" pitchFamily="34" charset="0"/>
                </a:rPr>
                <a:t>Vehicles, </a:t>
              </a:r>
              <a:r>
                <a:rPr sz="1200" spc="-10" dirty="0">
                  <a:cs typeface="Segoe UI" panose="020B0502040204020203" pitchFamily="34" charset="0"/>
                </a:rPr>
                <a:t>yachts, </a:t>
              </a:r>
              <a:r>
                <a:rPr sz="1200" spc="-5" dirty="0">
                  <a:cs typeface="Segoe UI" panose="020B0502040204020203" pitchFamily="34" charset="0"/>
                </a:rPr>
                <a:t>boats  and</a:t>
              </a:r>
              <a:r>
                <a:rPr sz="1200" dirty="0">
                  <a:cs typeface="Segoe UI" panose="020B0502040204020203" pitchFamily="34" charset="0"/>
                </a:rPr>
                <a:t> </a:t>
              </a:r>
              <a:r>
                <a:rPr sz="1200" spc="-5" dirty="0">
                  <a:cs typeface="Segoe UI" panose="020B0502040204020203" pitchFamily="34" charset="0"/>
                </a:rPr>
                <a:t>aircraft</a:t>
              </a:r>
              <a:endParaRPr sz="1200" dirty="0">
                <a:cs typeface="Segoe UI" panose="020B0502040204020203" pitchFamily="34" charset="0"/>
              </a:endParaRPr>
            </a:p>
            <a:p>
              <a:pPr marL="127000" indent="-114300">
                <a:lnSpc>
                  <a:spcPts val="1375"/>
                </a:lnSpc>
                <a:spcBef>
                  <a:spcPts val="70"/>
                </a:spcBef>
                <a:buChar char="•"/>
                <a:tabLst>
                  <a:tab pos="127000" algn="l"/>
                </a:tabLst>
              </a:pPr>
              <a:r>
                <a:rPr sz="1200" spc="-5" dirty="0">
                  <a:cs typeface="Segoe UI" panose="020B0502040204020203" pitchFamily="34" charset="0"/>
                </a:rPr>
                <a:t>Bank</a:t>
              </a:r>
              <a:endParaRPr sz="1200" dirty="0">
                <a:cs typeface="Segoe UI" panose="020B0502040204020203" pitchFamily="34" charset="0"/>
              </a:endParaRPr>
            </a:p>
            <a:p>
              <a:pPr marL="127000" indent="-114300">
                <a:lnSpc>
                  <a:spcPct val="100000"/>
                </a:lnSpc>
                <a:spcBef>
                  <a:spcPts val="100"/>
                </a:spcBef>
                <a:buChar char="•"/>
                <a:tabLst>
                  <a:tab pos="127000" algn="l"/>
                </a:tabLst>
              </a:pPr>
              <a:r>
                <a:rPr sz="1200" spc="-5" dirty="0">
                  <a:cs typeface="Segoe UI" panose="020B0502040204020203" pitchFamily="34" charset="0"/>
                </a:rPr>
                <a:t>Shares and</a:t>
              </a:r>
              <a:r>
                <a:rPr sz="1200" spc="-20" dirty="0">
                  <a:cs typeface="Segoe UI" panose="020B0502040204020203" pitchFamily="34" charset="0"/>
                </a:rPr>
                <a:t> </a:t>
              </a:r>
              <a:r>
                <a:rPr sz="1200" spc="-5" dirty="0">
                  <a:cs typeface="Segoe UI" panose="020B0502040204020203" pitchFamily="34" charset="0"/>
                </a:rPr>
                <a:t>Securities</a:t>
              </a:r>
              <a:endParaRPr sz="1200" dirty="0">
                <a:cs typeface="Segoe UI" panose="020B0502040204020203" pitchFamily="34" charset="0"/>
              </a:endParaRPr>
            </a:p>
            <a:p>
              <a:pPr marL="127000" indent="-114300">
                <a:lnSpc>
                  <a:spcPct val="100000"/>
                </a:lnSpc>
                <a:spcBef>
                  <a:spcPts val="85"/>
                </a:spcBef>
                <a:buChar char="•"/>
                <a:tabLst>
                  <a:tab pos="127000" algn="l"/>
                </a:tabLst>
              </a:pPr>
              <a:r>
                <a:rPr sz="1200" spc="-5" dirty="0">
                  <a:cs typeface="Segoe UI" panose="020B0502040204020203" pitchFamily="34" charset="0"/>
                </a:rPr>
                <a:t>Insurance</a:t>
              </a:r>
              <a:r>
                <a:rPr sz="1200" dirty="0">
                  <a:cs typeface="Segoe UI" panose="020B0502040204020203" pitchFamily="34" charset="0"/>
                </a:rPr>
                <a:t> </a:t>
              </a:r>
              <a:r>
                <a:rPr sz="1200" spc="-5" dirty="0">
                  <a:cs typeface="Segoe UI" panose="020B0502040204020203" pitchFamily="34" charset="0"/>
                </a:rPr>
                <a:t>policies</a:t>
              </a:r>
              <a:endParaRPr sz="1200" dirty="0">
                <a:cs typeface="Segoe UI" panose="020B0502040204020203" pitchFamily="34" charset="0"/>
              </a:endParaRPr>
            </a:p>
            <a:p>
              <a:pPr marL="127000" marR="204470" indent="-114300">
                <a:lnSpc>
                  <a:spcPts val="1310"/>
                </a:lnSpc>
                <a:spcBef>
                  <a:spcPts val="245"/>
                </a:spcBef>
                <a:buChar char="•"/>
                <a:tabLst>
                  <a:tab pos="127000" algn="l"/>
                </a:tabLst>
              </a:pPr>
              <a:r>
                <a:rPr sz="1200" spc="-5" dirty="0">
                  <a:cs typeface="Segoe UI" panose="020B0502040204020203" pitchFamily="34" charset="0"/>
                </a:rPr>
                <a:t>Loans and</a:t>
              </a:r>
              <a:r>
                <a:rPr sz="1200" spc="-65" dirty="0">
                  <a:cs typeface="Segoe UI" panose="020B0502040204020203" pitchFamily="34" charset="0"/>
                </a:rPr>
                <a:t> </a:t>
              </a:r>
              <a:r>
                <a:rPr sz="1200" spc="-5" dirty="0">
                  <a:cs typeface="Segoe UI" panose="020B0502040204020203" pitchFamily="34" charset="0"/>
                </a:rPr>
                <a:t>advances  </a:t>
              </a:r>
              <a:r>
                <a:rPr sz="1200" spc="-10" dirty="0">
                  <a:cs typeface="Segoe UI" panose="020B0502040204020203" pitchFamily="34" charset="0"/>
                </a:rPr>
                <a:t>given</a:t>
              </a:r>
              <a:endParaRPr sz="1200" dirty="0">
                <a:cs typeface="Segoe UI" panose="020B0502040204020203" pitchFamily="34" charset="0"/>
              </a:endParaRPr>
            </a:p>
          </p:txBody>
        </p:sp>
        <p:sp>
          <p:nvSpPr>
            <p:cNvPr id="22" name="object 26">
              <a:extLst>
                <a:ext uri="{FF2B5EF4-FFF2-40B4-BE49-F238E27FC236}">
                  <a16:creationId xmlns:a16="http://schemas.microsoft.com/office/drawing/2014/main" id="{9E127D08-139F-4E10-A9AB-4E0FAE7F101C}"/>
                </a:ext>
              </a:extLst>
            </p:cNvPr>
            <p:cNvSpPr/>
            <p:nvPr/>
          </p:nvSpPr>
          <p:spPr>
            <a:xfrm>
              <a:off x="8233277" y="1545336"/>
              <a:ext cx="1511807" cy="3956304"/>
            </a:xfrm>
            <a:prstGeom prst="rect">
              <a:avLst/>
            </a:prstGeom>
            <a:solidFill>
              <a:schemeClr val="bg1"/>
            </a:solidFill>
            <a:ln>
              <a:solidFill>
                <a:schemeClr val="accent2"/>
              </a:solidFill>
            </a:ln>
          </p:spPr>
          <p:txBody>
            <a:bodyPr wrap="square" lIns="0" tIns="0" rIns="0" bIns="0" rtlCol="0"/>
            <a:lstStyle/>
            <a:p>
              <a:endParaRPr sz="1400" b="1">
                <a:solidFill>
                  <a:srgbClr val="00B0F0"/>
                </a:solidFill>
                <a:cs typeface="Segoe UI" panose="020B0502040204020203" pitchFamily="34" charset="0"/>
              </a:endParaRPr>
            </a:p>
          </p:txBody>
        </p:sp>
        <p:sp>
          <p:nvSpPr>
            <p:cNvPr id="23" name="object 29">
              <a:extLst>
                <a:ext uri="{FF2B5EF4-FFF2-40B4-BE49-F238E27FC236}">
                  <a16:creationId xmlns:a16="http://schemas.microsoft.com/office/drawing/2014/main" id="{E90B2D31-598F-4D7C-92D1-5D5D82D4DB42}"/>
                </a:ext>
              </a:extLst>
            </p:cNvPr>
            <p:cNvSpPr/>
            <p:nvPr/>
          </p:nvSpPr>
          <p:spPr>
            <a:xfrm>
              <a:off x="8294999" y="1587246"/>
              <a:ext cx="1393190" cy="3837940"/>
            </a:xfrm>
            <a:custGeom>
              <a:avLst/>
              <a:gdLst/>
              <a:ahLst/>
              <a:cxnLst/>
              <a:rect l="l" t="t" r="r" b="b"/>
              <a:pathLst>
                <a:path w="1393190" h="3837940">
                  <a:moveTo>
                    <a:pt x="0" y="139318"/>
                  </a:moveTo>
                  <a:lnTo>
                    <a:pt x="7100" y="95276"/>
                  </a:lnTo>
                  <a:lnTo>
                    <a:pt x="26875" y="57031"/>
                  </a:lnTo>
                  <a:lnTo>
                    <a:pt x="57031" y="26875"/>
                  </a:lnTo>
                  <a:lnTo>
                    <a:pt x="95276" y="7100"/>
                  </a:lnTo>
                  <a:lnTo>
                    <a:pt x="139319" y="0"/>
                  </a:lnTo>
                  <a:lnTo>
                    <a:pt x="1253617" y="0"/>
                  </a:lnTo>
                  <a:lnTo>
                    <a:pt x="1297659" y="7100"/>
                  </a:lnTo>
                  <a:lnTo>
                    <a:pt x="1335904" y="26875"/>
                  </a:lnTo>
                  <a:lnTo>
                    <a:pt x="1366060" y="57031"/>
                  </a:lnTo>
                  <a:lnTo>
                    <a:pt x="1385835" y="95276"/>
                  </a:lnTo>
                  <a:lnTo>
                    <a:pt x="1392935" y="139318"/>
                  </a:lnTo>
                  <a:lnTo>
                    <a:pt x="1392935" y="3698113"/>
                  </a:lnTo>
                  <a:lnTo>
                    <a:pt x="1385835" y="3742155"/>
                  </a:lnTo>
                  <a:lnTo>
                    <a:pt x="1366060" y="3780400"/>
                  </a:lnTo>
                  <a:lnTo>
                    <a:pt x="1335904" y="3810556"/>
                  </a:lnTo>
                  <a:lnTo>
                    <a:pt x="1297659" y="3830331"/>
                  </a:lnTo>
                  <a:lnTo>
                    <a:pt x="1253617" y="3837431"/>
                  </a:lnTo>
                  <a:lnTo>
                    <a:pt x="139319" y="3837431"/>
                  </a:lnTo>
                  <a:lnTo>
                    <a:pt x="95276" y="3830331"/>
                  </a:lnTo>
                  <a:lnTo>
                    <a:pt x="57031" y="3810556"/>
                  </a:lnTo>
                  <a:lnTo>
                    <a:pt x="26875" y="3780400"/>
                  </a:lnTo>
                  <a:lnTo>
                    <a:pt x="7100" y="3742155"/>
                  </a:lnTo>
                  <a:lnTo>
                    <a:pt x="0" y="3698113"/>
                  </a:lnTo>
                  <a:lnTo>
                    <a:pt x="0" y="139318"/>
                  </a:lnTo>
                  <a:close/>
                </a:path>
              </a:pathLst>
            </a:custGeom>
            <a:solidFill>
              <a:schemeClr val="bg1"/>
            </a:solidFill>
            <a:ln w="38100">
              <a:solidFill>
                <a:schemeClr val="accent2"/>
              </a:solidFill>
            </a:ln>
          </p:spPr>
          <p:txBody>
            <a:bodyPr wrap="square" lIns="0" tIns="0" rIns="0" bIns="0" rtlCol="0"/>
            <a:lstStyle/>
            <a:p>
              <a:endParaRPr sz="1400" b="1">
                <a:solidFill>
                  <a:srgbClr val="00B0F0"/>
                </a:solidFill>
                <a:cs typeface="Segoe UI" panose="020B0502040204020203" pitchFamily="34" charset="0"/>
              </a:endParaRPr>
            </a:p>
          </p:txBody>
        </p:sp>
        <p:sp>
          <p:nvSpPr>
            <p:cNvPr id="24" name="object 30">
              <a:extLst>
                <a:ext uri="{FF2B5EF4-FFF2-40B4-BE49-F238E27FC236}">
                  <a16:creationId xmlns:a16="http://schemas.microsoft.com/office/drawing/2014/main" id="{DCB7B360-C24B-4304-9AFC-77CB192011C5}"/>
                </a:ext>
              </a:extLst>
            </p:cNvPr>
            <p:cNvSpPr txBox="1"/>
            <p:nvPr/>
          </p:nvSpPr>
          <p:spPr>
            <a:xfrm>
              <a:off x="8349481" y="2727451"/>
              <a:ext cx="993775" cy="228909"/>
            </a:xfrm>
            <a:prstGeom prst="rect">
              <a:avLst/>
            </a:prstGeom>
            <a:solidFill>
              <a:schemeClr val="bg1"/>
            </a:solidFill>
            <a:ln>
              <a:solidFill>
                <a:schemeClr val="bg1"/>
              </a:solidFill>
            </a:ln>
          </p:spPr>
          <p:txBody>
            <a:bodyPr vert="horz" wrap="square" lIns="0" tIns="13335" rIns="0" bIns="0" rtlCol="0">
              <a:spAutoFit/>
            </a:bodyPr>
            <a:lstStyle/>
            <a:p>
              <a:pPr marL="12700">
                <a:lnSpc>
                  <a:spcPct val="100000"/>
                </a:lnSpc>
                <a:spcBef>
                  <a:spcPts val="105"/>
                </a:spcBef>
              </a:pPr>
              <a:r>
                <a:rPr sz="1400" dirty="0">
                  <a:cs typeface="Segoe UI" panose="020B0502040204020203" pitchFamily="34" charset="0"/>
                </a:rPr>
                <a:t>Liabilit</a:t>
              </a:r>
              <a:r>
                <a:rPr sz="1400" spc="-5" dirty="0">
                  <a:cs typeface="Segoe UI" panose="020B0502040204020203" pitchFamily="34" charset="0"/>
                </a:rPr>
                <a:t>ies</a:t>
              </a:r>
              <a:endParaRPr sz="1400" dirty="0">
                <a:cs typeface="Segoe UI" panose="020B0502040204020203" pitchFamily="34" charset="0"/>
              </a:endParaRPr>
            </a:p>
          </p:txBody>
        </p:sp>
        <p:sp>
          <p:nvSpPr>
            <p:cNvPr id="25" name="object 31">
              <a:extLst>
                <a:ext uri="{FF2B5EF4-FFF2-40B4-BE49-F238E27FC236}">
                  <a16:creationId xmlns:a16="http://schemas.microsoft.com/office/drawing/2014/main" id="{9B454B4C-37CF-492F-B755-72EE7B182D40}"/>
                </a:ext>
              </a:extLst>
            </p:cNvPr>
            <p:cNvSpPr txBox="1"/>
            <p:nvPr/>
          </p:nvSpPr>
          <p:spPr>
            <a:xfrm>
              <a:off x="8349481" y="3387597"/>
              <a:ext cx="1279525" cy="1009891"/>
            </a:xfrm>
            <a:prstGeom prst="rect">
              <a:avLst/>
            </a:prstGeom>
            <a:solidFill>
              <a:schemeClr val="bg1"/>
            </a:solidFill>
            <a:ln>
              <a:solidFill>
                <a:schemeClr val="bg1"/>
              </a:solidFill>
            </a:ln>
          </p:spPr>
          <p:txBody>
            <a:bodyPr vert="horz" wrap="square" lIns="0" tIns="29209" rIns="0" bIns="0" rtlCol="0">
              <a:spAutoFit/>
            </a:bodyPr>
            <a:lstStyle/>
            <a:p>
              <a:pPr marL="12700" marR="5080">
                <a:lnSpc>
                  <a:spcPct val="91000"/>
                </a:lnSpc>
                <a:spcBef>
                  <a:spcPts val="229"/>
                </a:spcBef>
              </a:pPr>
              <a:r>
                <a:rPr sz="1400" spc="-10" dirty="0">
                  <a:cs typeface="Segoe UI" panose="020B0502040204020203" pitchFamily="34" charset="0"/>
                </a:rPr>
                <a:t>Liabilities </a:t>
              </a:r>
              <a:r>
                <a:rPr sz="1400" spc="-5" dirty="0">
                  <a:cs typeface="Segoe UI" panose="020B0502040204020203" pitchFamily="34" charset="0"/>
                </a:rPr>
                <a:t>in  relation to</a:t>
              </a:r>
              <a:r>
                <a:rPr sz="1400" spc="-75" dirty="0">
                  <a:cs typeface="Segoe UI" panose="020B0502040204020203" pitchFamily="34" charset="0"/>
                </a:rPr>
                <a:t> </a:t>
              </a:r>
              <a:r>
                <a:rPr sz="1400" spc="-5" dirty="0">
                  <a:cs typeface="Segoe UI" panose="020B0502040204020203" pitchFamily="34" charset="0"/>
                </a:rPr>
                <a:t>these  Assets (both  </a:t>
              </a:r>
              <a:r>
                <a:rPr sz="1400" spc="-10" dirty="0">
                  <a:cs typeface="Segoe UI" panose="020B0502040204020203" pitchFamily="34" charset="0"/>
                </a:rPr>
                <a:t>immovable </a:t>
              </a:r>
              <a:r>
                <a:rPr sz="1400" spc="-5" dirty="0">
                  <a:cs typeface="Segoe UI" panose="020B0502040204020203" pitchFamily="34" charset="0"/>
                </a:rPr>
                <a:t>and  </a:t>
              </a:r>
              <a:r>
                <a:rPr sz="1400" spc="-10" dirty="0">
                  <a:cs typeface="Segoe UI" panose="020B0502040204020203" pitchFamily="34" charset="0"/>
                </a:rPr>
                <a:t>movable</a:t>
              </a:r>
              <a:endParaRPr sz="1400" dirty="0">
                <a:cs typeface="Segoe UI" panose="020B0502040204020203" pitchFamily="34" charset="0"/>
              </a:endParaRPr>
            </a:p>
          </p:txBody>
        </p:sp>
      </p:grpSp>
    </p:spTree>
    <p:extLst>
      <p:ext uri="{BB962C8B-B14F-4D97-AF65-F5344CB8AC3E}">
        <p14:creationId xmlns:p14="http://schemas.microsoft.com/office/powerpoint/2010/main" val="33818723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3BECF54-7BC5-6840-9798-35AFBA1BC708}"/>
              </a:ext>
            </a:extLst>
          </p:cNvPr>
          <p:cNvSpPr>
            <a:spLocks noGrp="1"/>
          </p:cNvSpPr>
          <p:nvPr>
            <p:ph type="title"/>
          </p:nvPr>
        </p:nvSpPr>
        <p:spPr>
          <a:xfrm>
            <a:off x="1381681" y="483010"/>
            <a:ext cx="9767782" cy="802464"/>
          </a:xfrm>
        </p:spPr>
        <p:txBody>
          <a:bodyPr/>
          <a:lstStyle/>
          <a:p>
            <a:r>
              <a:rPr lang="en-US" sz="2800" dirty="0"/>
              <a:t>Reporting of Assets and Liabilities in Indian Tax Return</a:t>
            </a:r>
            <a:endParaRPr lang="en-PT" sz="2800" dirty="0"/>
          </a:p>
        </p:txBody>
      </p:sp>
      <p:sp>
        <p:nvSpPr>
          <p:cNvPr id="25" name="TextBox 24">
            <a:extLst>
              <a:ext uri="{FF2B5EF4-FFF2-40B4-BE49-F238E27FC236}">
                <a16:creationId xmlns:a16="http://schemas.microsoft.com/office/drawing/2014/main" id="{BCDC99AC-FE5B-4F8C-9DC1-E00A90189C07}"/>
              </a:ext>
            </a:extLst>
          </p:cNvPr>
          <p:cNvSpPr txBox="1"/>
          <p:nvPr/>
        </p:nvSpPr>
        <p:spPr>
          <a:xfrm>
            <a:off x="1381681" y="1343309"/>
            <a:ext cx="8900160" cy="369332"/>
          </a:xfrm>
          <a:prstGeom prst="rect">
            <a:avLst/>
          </a:prstGeom>
          <a:noFill/>
        </p:spPr>
        <p:txBody>
          <a:bodyPr wrap="square">
            <a:spAutoFit/>
          </a:bodyPr>
          <a:lstStyle/>
          <a:p>
            <a:r>
              <a:rPr lang="en-US" dirty="0">
                <a:solidFill>
                  <a:schemeClr val="bg1"/>
                </a:solidFill>
              </a:rPr>
              <a:t>Foreign assets (held at any time in FY) and income from any source outside India</a:t>
            </a:r>
          </a:p>
        </p:txBody>
      </p:sp>
      <p:graphicFrame>
        <p:nvGraphicFramePr>
          <p:cNvPr id="26" name="Table 25">
            <a:extLst>
              <a:ext uri="{FF2B5EF4-FFF2-40B4-BE49-F238E27FC236}">
                <a16:creationId xmlns:a16="http://schemas.microsoft.com/office/drawing/2014/main" id="{D54DFF50-F5A5-419A-B932-D6B4AE08D41A}"/>
              </a:ext>
            </a:extLst>
          </p:cNvPr>
          <p:cNvGraphicFramePr>
            <a:graphicFrameLocks noGrp="1"/>
          </p:cNvGraphicFramePr>
          <p:nvPr>
            <p:extLst>
              <p:ext uri="{D42A27DB-BD31-4B8C-83A1-F6EECF244321}">
                <p14:modId xmlns:p14="http://schemas.microsoft.com/office/powerpoint/2010/main" val="4111239440"/>
              </p:ext>
            </p:extLst>
          </p:nvPr>
        </p:nvGraphicFramePr>
        <p:xfrm>
          <a:off x="1236372" y="2089103"/>
          <a:ext cx="10058399" cy="4776980"/>
        </p:xfrm>
        <a:graphic>
          <a:graphicData uri="http://schemas.openxmlformats.org/drawingml/2006/table">
            <a:tbl>
              <a:tblPr firstRow="1" bandRow="1">
                <a:tableStyleId>{72833802-FEF1-4C79-8D5D-14CF1EAF98D9}</a:tableStyleId>
              </a:tblPr>
              <a:tblGrid>
                <a:gridCol w="2386499">
                  <a:extLst>
                    <a:ext uri="{9D8B030D-6E8A-4147-A177-3AD203B41FA5}">
                      <a16:colId xmlns:a16="http://schemas.microsoft.com/office/drawing/2014/main" val="3680955190"/>
                    </a:ext>
                  </a:extLst>
                </a:gridCol>
                <a:gridCol w="2386499">
                  <a:extLst>
                    <a:ext uri="{9D8B030D-6E8A-4147-A177-3AD203B41FA5}">
                      <a16:colId xmlns:a16="http://schemas.microsoft.com/office/drawing/2014/main" val="2146155874"/>
                    </a:ext>
                  </a:extLst>
                </a:gridCol>
                <a:gridCol w="2711857">
                  <a:extLst>
                    <a:ext uri="{9D8B030D-6E8A-4147-A177-3AD203B41FA5}">
                      <a16:colId xmlns:a16="http://schemas.microsoft.com/office/drawing/2014/main" val="2663318058"/>
                    </a:ext>
                  </a:extLst>
                </a:gridCol>
                <a:gridCol w="2573544">
                  <a:extLst>
                    <a:ext uri="{9D8B030D-6E8A-4147-A177-3AD203B41FA5}">
                      <a16:colId xmlns:a16="http://schemas.microsoft.com/office/drawing/2014/main" val="1772025093"/>
                    </a:ext>
                  </a:extLst>
                </a:gridCol>
              </a:tblGrid>
              <a:tr h="862611">
                <a:tc>
                  <a:txBody>
                    <a:bodyPr/>
                    <a:lstStyle/>
                    <a:p>
                      <a:pPr algn="ctr"/>
                      <a:r>
                        <a:rPr lang="en-US" dirty="0">
                          <a:solidFill>
                            <a:srgbClr val="00DBA9"/>
                          </a:solidFill>
                          <a:latin typeface="+mj-lt"/>
                        </a:rPr>
                        <a:t>Foreign Bank Accounts</a:t>
                      </a:r>
                    </a:p>
                  </a:txBody>
                  <a:tcPr/>
                </a:tc>
                <a:tc>
                  <a:txBody>
                    <a:bodyPr/>
                    <a:lstStyle/>
                    <a:p>
                      <a:pPr algn="ctr"/>
                      <a:r>
                        <a:rPr lang="en-US" dirty="0">
                          <a:solidFill>
                            <a:srgbClr val="00DBA9"/>
                          </a:solidFill>
                          <a:latin typeface="+mj-lt"/>
                        </a:rPr>
                        <a:t>Financial Interests in any Entity</a:t>
                      </a:r>
                    </a:p>
                  </a:txBody>
                  <a:tcPr/>
                </a:tc>
                <a:tc>
                  <a:txBody>
                    <a:bodyPr/>
                    <a:lstStyle/>
                    <a:p>
                      <a:pPr algn="ctr"/>
                      <a:r>
                        <a:rPr lang="en-US" dirty="0">
                          <a:solidFill>
                            <a:srgbClr val="00DBA9"/>
                          </a:solidFill>
                          <a:latin typeface="+mj-lt"/>
                        </a:rPr>
                        <a:t>Immovable Property</a:t>
                      </a:r>
                    </a:p>
                  </a:txBody>
                  <a:tcPr/>
                </a:tc>
                <a:tc>
                  <a:txBody>
                    <a:bodyPr/>
                    <a:lstStyle/>
                    <a:p>
                      <a:pPr algn="ctr"/>
                      <a:r>
                        <a:rPr lang="en-US" dirty="0">
                          <a:solidFill>
                            <a:srgbClr val="00DBA9"/>
                          </a:solidFill>
                          <a:latin typeface="+mj-lt"/>
                        </a:rPr>
                        <a:t>Signing Authority</a:t>
                      </a:r>
                    </a:p>
                  </a:txBody>
                  <a:tcPr/>
                </a:tc>
                <a:extLst>
                  <a:ext uri="{0D108BD9-81ED-4DB2-BD59-A6C34878D82A}">
                    <a16:rowId xmlns:a16="http://schemas.microsoft.com/office/drawing/2014/main" val="3250742034"/>
                  </a:ext>
                </a:extLst>
              </a:tr>
              <a:tr h="3862580">
                <a:tc>
                  <a:txBody>
                    <a:bodyPr/>
                    <a:lstStyle/>
                    <a:p>
                      <a:pPr marL="189230" marR="224154" indent="-176530">
                        <a:lnSpc>
                          <a:spcPct val="100000"/>
                        </a:lnSpc>
                        <a:spcBef>
                          <a:spcPts val="100"/>
                        </a:spcBef>
                        <a:buFont typeface="Arial"/>
                        <a:buChar char="•"/>
                        <a:tabLst>
                          <a:tab pos="189865" algn="l"/>
                        </a:tabLst>
                      </a:pPr>
                      <a:r>
                        <a:rPr lang="en-US" sz="1200" spc="-5" dirty="0">
                          <a:solidFill>
                            <a:schemeClr val="bg1"/>
                          </a:solidFill>
                          <a:cs typeface="Segoe UI" panose="020B0502040204020203" pitchFamily="34" charset="0"/>
                        </a:rPr>
                        <a:t>Country Name</a:t>
                      </a:r>
                      <a:r>
                        <a:rPr lang="en-US" sz="1200" spc="-60" dirty="0">
                          <a:solidFill>
                            <a:schemeClr val="bg1"/>
                          </a:solidFill>
                          <a:cs typeface="Segoe UI" panose="020B0502040204020203" pitchFamily="34" charset="0"/>
                        </a:rPr>
                        <a:t> </a:t>
                      </a:r>
                      <a:r>
                        <a:rPr lang="en-US" sz="1200" spc="-5" dirty="0">
                          <a:solidFill>
                            <a:schemeClr val="bg1"/>
                          </a:solidFill>
                          <a:cs typeface="Segoe UI" panose="020B0502040204020203" pitchFamily="34" charset="0"/>
                        </a:rPr>
                        <a:t>and  Code</a:t>
                      </a:r>
                      <a:endParaRPr lang="en-US" sz="1200" dirty="0">
                        <a:solidFill>
                          <a:schemeClr val="bg1"/>
                        </a:solidFill>
                        <a:cs typeface="Segoe UI" panose="020B0502040204020203" pitchFamily="34" charset="0"/>
                      </a:endParaRPr>
                    </a:p>
                    <a:p>
                      <a:pPr marL="189230" marR="20320" indent="-176530">
                        <a:lnSpc>
                          <a:spcPct val="100000"/>
                        </a:lnSpc>
                        <a:spcBef>
                          <a:spcPts val="994"/>
                        </a:spcBef>
                        <a:buFont typeface="Arial"/>
                        <a:buChar char="•"/>
                        <a:tabLst>
                          <a:tab pos="189865" algn="l"/>
                        </a:tabLst>
                      </a:pPr>
                      <a:r>
                        <a:rPr lang="en-US" sz="1200" spc="-5" dirty="0">
                          <a:solidFill>
                            <a:schemeClr val="bg1"/>
                          </a:solidFill>
                          <a:cs typeface="Segoe UI" panose="020B0502040204020203" pitchFamily="34" charset="0"/>
                        </a:rPr>
                        <a:t>Name and Address </a:t>
                      </a:r>
                      <a:r>
                        <a:rPr lang="en-US" sz="1200" dirty="0">
                          <a:solidFill>
                            <a:schemeClr val="bg1"/>
                          </a:solidFill>
                          <a:cs typeface="Segoe UI" panose="020B0502040204020203" pitchFamily="34" charset="0"/>
                        </a:rPr>
                        <a:t>of  </a:t>
                      </a:r>
                      <a:r>
                        <a:rPr lang="en-US" sz="1200" spc="-5" dirty="0">
                          <a:solidFill>
                            <a:schemeClr val="bg1"/>
                          </a:solidFill>
                          <a:cs typeface="Segoe UI" panose="020B0502040204020203" pitchFamily="34" charset="0"/>
                        </a:rPr>
                        <a:t>the</a:t>
                      </a:r>
                      <a:r>
                        <a:rPr lang="en-US" sz="1200" spc="5" dirty="0">
                          <a:solidFill>
                            <a:schemeClr val="bg1"/>
                          </a:solidFill>
                          <a:cs typeface="Segoe UI" panose="020B0502040204020203" pitchFamily="34" charset="0"/>
                        </a:rPr>
                        <a:t> </a:t>
                      </a:r>
                      <a:r>
                        <a:rPr lang="en-US" sz="1200" spc="-5" dirty="0">
                          <a:solidFill>
                            <a:schemeClr val="bg1"/>
                          </a:solidFill>
                          <a:cs typeface="Segoe UI" panose="020B0502040204020203" pitchFamily="34" charset="0"/>
                        </a:rPr>
                        <a:t>Bank</a:t>
                      </a:r>
                      <a:endParaRPr lang="en-US" sz="1200" dirty="0">
                        <a:solidFill>
                          <a:schemeClr val="bg1"/>
                        </a:solidFill>
                        <a:cs typeface="Segoe UI" panose="020B0502040204020203" pitchFamily="34" charset="0"/>
                      </a:endParaRPr>
                    </a:p>
                    <a:p>
                      <a:pPr marL="189230" indent="-176530">
                        <a:lnSpc>
                          <a:spcPct val="100000"/>
                        </a:lnSpc>
                        <a:spcBef>
                          <a:spcPts val="994"/>
                        </a:spcBef>
                        <a:buFont typeface="Arial"/>
                        <a:buChar char="•"/>
                        <a:tabLst>
                          <a:tab pos="189865" algn="l"/>
                        </a:tabLst>
                      </a:pPr>
                      <a:r>
                        <a:rPr lang="en-US" sz="1200" spc="-5" dirty="0">
                          <a:solidFill>
                            <a:schemeClr val="bg1"/>
                          </a:solidFill>
                          <a:cs typeface="Segoe UI" panose="020B0502040204020203" pitchFamily="34" charset="0"/>
                        </a:rPr>
                        <a:t>Account holder</a:t>
                      </a:r>
                      <a:r>
                        <a:rPr lang="en-US" sz="1200" spc="-15" dirty="0">
                          <a:solidFill>
                            <a:schemeClr val="bg1"/>
                          </a:solidFill>
                          <a:cs typeface="Segoe UI" panose="020B0502040204020203" pitchFamily="34" charset="0"/>
                        </a:rPr>
                        <a:t> </a:t>
                      </a:r>
                      <a:r>
                        <a:rPr lang="en-US" sz="1200" spc="-5" dirty="0">
                          <a:solidFill>
                            <a:schemeClr val="bg1"/>
                          </a:solidFill>
                          <a:cs typeface="Segoe UI" panose="020B0502040204020203" pitchFamily="34" charset="0"/>
                        </a:rPr>
                        <a:t>name</a:t>
                      </a:r>
                      <a:endParaRPr lang="en-US" sz="1200" dirty="0">
                        <a:solidFill>
                          <a:schemeClr val="bg1"/>
                        </a:solidFill>
                        <a:cs typeface="Segoe UI" panose="020B0502040204020203" pitchFamily="34" charset="0"/>
                      </a:endParaRPr>
                    </a:p>
                    <a:p>
                      <a:pPr marL="189230" indent="-176530">
                        <a:lnSpc>
                          <a:spcPct val="100000"/>
                        </a:lnSpc>
                        <a:spcBef>
                          <a:spcPts val="1010"/>
                        </a:spcBef>
                        <a:buFont typeface="Arial"/>
                        <a:buChar char="•"/>
                        <a:tabLst>
                          <a:tab pos="189865" algn="l"/>
                        </a:tabLst>
                      </a:pPr>
                      <a:r>
                        <a:rPr lang="en-US" sz="1200" spc="-5" dirty="0">
                          <a:solidFill>
                            <a:schemeClr val="bg1"/>
                          </a:solidFill>
                          <a:cs typeface="Segoe UI" panose="020B0502040204020203" pitchFamily="34" charset="0"/>
                        </a:rPr>
                        <a:t>Ownership</a:t>
                      </a:r>
                      <a:endParaRPr lang="en-US" sz="1200" dirty="0">
                        <a:solidFill>
                          <a:schemeClr val="bg1"/>
                        </a:solidFill>
                        <a:cs typeface="Segoe UI" panose="020B0502040204020203" pitchFamily="34" charset="0"/>
                      </a:endParaRPr>
                    </a:p>
                    <a:p>
                      <a:pPr marL="189230" indent="-176530">
                        <a:lnSpc>
                          <a:spcPct val="100000"/>
                        </a:lnSpc>
                        <a:spcBef>
                          <a:spcPts val="994"/>
                        </a:spcBef>
                        <a:buFont typeface="Arial"/>
                        <a:buChar char="•"/>
                        <a:tabLst>
                          <a:tab pos="189865" algn="l"/>
                        </a:tabLst>
                      </a:pPr>
                      <a:r>
                        <a:rPr lang="en-US" sz="1200" spc="-5" dirty="0">
                          <a:solidFill>
                            <a:schemeClr val="bg1"/>
                          </a:solidFill>
                          <a:cs typeface="Segoe UI" panose="020B0502040204020203" pitchFamily="34" charset="0"/>
                        </a:rPr>
                        <a:t>Account</a:t>
                      </a:r>
                      <a:r>
                        <a:rPr lang="en-US" sz="1200" spc="5" dirty="0">
                          <a:solidFill>
                            <a:schemeClr val="bg1"/>
                          </a:solidFill>
                          <a:cs typeface="Segoe UI" panose="020B0502040204020203" pitchFamily="34" charset="0"/>
                        </a:rPr>
                        <a:t> </a:t>
                      </a:r>
                      <a:r>
                        <a:rPr lang="en-US" sz="1200" spc="-5" dirty="0">
                          <a:solidFill>
                            <a:schemeClr val="bg1"/>
                          </a:solidFill>
                          <a:cs typeface="Segoe UI" panose="020B0502040204020203" pitchFamily="34" charset="0"/>
                        </a:rPr>
                        <a:t>Number</a:t>
                      </a:r>
                      <a:endParaRPr lang="en-US" sz="1200" dirty="0">
                        <a:solidFill>
                          <a:schemeClr val="bg1"/>
                        </a:solidFill>
                        <a:cs typeface="Segoe UI" panose="020B0502040204020203" pitchFamily="34" charset="0"/>
                      </a:endParaRPr>
                    </a:p>
                    <a:p>
                      <a:pPr marL="189230" indent="-176530">
                        <a:lnSpc>
                          <a:spcPct val="100000"/>
                        </a:lnSpc>
                        <a:spcBef>
                          <a:spcPts val="1000"/>
                        </a:spcBef>
                        <a:buFont typeface="Arial"/>
                        <a:buChar char="•"/>
                        <a:tabLst>
                          <a:tab pos="189865" algn="l"/>
                        </a:tabLst>
                      </a:pPr>
                      <a:r>
                        <a:rPr lang="en-US" sz="1200" spc="-5" dirty="0">
                          <a:solidFill>
                            <a:schemeClr val="bg1"/>
                          </a:solidFill>
                          <a:cs typeface="Segoe UI" panose="020B0502040204020203" pitchFamily="34" charset="0"/>
                        </a:rPr>
                        <a:t>Account opening</a:t>
                      </a:r>
                      <a:r>
                        <a:rPr lang="en-US" sz="1200" spc="-25" dirty="0">
                          <a:solidFill>
                            <a:schemeClr val="bg1"/>
                          </a:solidFill>
                          <a:cs typeface="Segoe UI" panose="020B0502040204020203" pitchFamily="34" charset="0"/>
                        </a:rPr>
                        <a:t> </a:t>
                      </a:r>
                      <a:r>
                        <a:rPr lang="en-US" sz="1200" spc="-5" dirty="0">
                          <a:solidFill>
                            <a:schemeClr val="bg1"/>
                          </a:solidFill>
                          <a:cs typeface="Segoe UI" panose="020B0502040204020203" pitchFamily="34" charset="0"/>
                        </a:rPr>
                        <a:t>date</a:t>
                      </a:r>
                      <a:endParaRPr lang="en-US" sz="1200" dirty="0">
                        <a:solidFill>
                          <a:schemeClr val="bg1"/>
                        </a:solidFill>
                        <a:cs typeface="Segoe UI" panose="020B0502040204020203" pitchFamily="34" charset="0"/>
                      </a:endParaRPr>
                    </a:p>
                    <a:p>
                      <a:pPr marL="189230" marR="120650" indent="-176530">
                        <a:lnSpc>
                          <a:spcPct val="100000"/>
                        </a:lnSpc>
                        <a:spcBef>
                          <a:spcPts val="1005"/>
                        </a:spcBef>
                        <a:buFont typeface="Arial"/>
                        <a:buChar char="•"/>
                        <a:tabLst>
                          <a:tab pos="189865" algn="l"/>
                        </a:tabLst>
                      </a:pPr>
                      <a:r>
                        <a:rPr lang="en-US" sz="1200" spc="-10" dirty="0">
                          <a:solidFill>
                            <a:schemeClr val="bg1"/>
                          </a:solidFill>
                          <a:cs typeface="Segoe UI" panose="020B0502040204020203" pitchFamily="34" charset="0"/>
                        </a:rPr>
                        <a:t>Peak </a:t>
                      </a:r>
                      <a:r>
                        <a:rPr lang="en-US" sz="1200" spc="-5" dirty="0">
                          <a:solidFill>
                            <a:schemeClr val="bg1"/>
                          </a:solidFill>
                          <a:cs typeface="Segoe UI" panose="020B0502040204020203" pitchFamily="34" charset="0"/>
                        </a:rPr>
                        <a:t>balance during  the year in</a:t>
                      </a:r>
                      <a:r>
                        <a:rPr lang="en-US" sz="1200" dirty="0">
                          <a:solidFill>
                            <a:schemeClr val="bg1"/>
                          </a:solidFill>
                          <a:cs typeface="Segoe UI" panose="020B0502040204020203" pitchFamily="34" charset="0"/>
                        </a:rPr>
                        <a:t> Rs.</a:t>
                      </a:r>
                    </a:p>
                    <a:p>
                      <a:pPr marL="189230" indent="-176530">
                        <a:lnSpc>
                          <a:spcPct val="100000"/>
                        </a:lnSpc>
                        <a:spcBef>
                          <a:spcPts val="1000"/>
                        </a:spcBef>
                        <a:buFont typeface="Arial"/>
                        <a:buChar char="•"/>
                        <a:tabLst>
                          <a:tab pos="189865" algn="l"/>
                        </a:tabLst>
                      </a:pPr>
                      <a:r>
                        <a:rPr lang="en-US" sz="1200" spc="-5" dirty="0">
                          <a:solidFill>
                            <a:schemeClr val="bg1"/>
                          </a:solidFill>
                          <a:cs typeface="Segoe UI" panose="020B0502040204020203" pitchFamily="34" charset="0"/>
                        </a:rPr>
                        <a:t>Interest</a:t>
                      </a:r>
                      <a:r>
                        <a:rPr lang="en-US" sz="1200" spc="-15" dirty="0">
                          <a:solidFill>
                            <a:schemeClr val="bg1"/>
                          </a:solidFill>
                          <a:cs typeface="Segoe UI" panose="020B0502040204020203" pitchFamily="34" charset="0"/>
                        </a:rPr>
                        <a:t> </a:t>
                      </a:r>
                      <a:r>
                        <a:rPr lang="en-US" sz="1200" spc="-5" dirty="0">
                          <a:solidFill>
                            <a:schemeClr val="bg1"/>
                          </a:solidFill>
                          <a:cs typeface="Segoe UI" panose="020B0502040204020203" pitchFamily="34" charset="0"/>
                        </a:rPr>
                        <a:t>accrued</a:t>
                      </a:r>
                      <a:endParaRPr lang="en-US" sz="1200" dirty="0">
                        <a:solidFill>
                          <a:schemeClr val="bg1"/>
                        </a:solidFill>
                        <a:cs typeface="Segoe UI" panose="020B0502040204020203" pitchFamily="34" charset="0"/>
                      </a:endParaRPr>
                    </a:p>
                    <a:p>
                      <a:pPr marL="189230" indent="-176530">
                        <a:lnSpc>
                          <a:spcPct val="100000"/>
                        </a:lnSpc>
                        <a:spcBef>
                          <a:spcPts val="994"/>
                        </a:spcBef>
                        <a:buFont typeface="Arial"/>
                        <a:buChar char="•"/>
                        <a:tabLst>
                          <a:tab pos="189865" algn="l"/>
                        </a:tabLst>
                      </a:pPr>
                      <a:r>
                        <a:rPr lang="en-US" sz="1200" spc="-5" dirty="0">
                          <a:solidFill>
                            <a:schemeClr val="bg1"/>
                          </a:solidFill>
                          <a:cs typeface="Segoe UI" panose="020B0502040204020203" pitchFamily="34" charset="0"/>
                        </a:rPr>
                        <a:t>Interest</a:t>
                      </a:r>
                      <a:r>
                        <a:rPr lang="en-US" sz="1200" spc="-15" dirty="0">
                          <a:solidFill>
                            <a:schemeClr val="bg1"/>
                          </a:solidFill>
                          <a:cs typeface="Segoe UI" panose="020B0502040204020203" pitchFamily="34" charset="0"/>
                        </a:rPr>
                        <a:t> </a:t>
                      </a:r>
                      <a:r>
                        <a:rPr lang="en-US" sz="1200" spc="-10" dirty="0">
                          <a:solidFill>
                            <a:schemeClr val="bg1"/>
                          </a:solidFill>
                          <a:cs typeface="Segoe UI" panose="020B0502040204020203" pitchFamily="34" charset="0"/>
                        </a:rPr>
                        <a:t>taxable</a:t>
                      </a:r>
                      <a:endParaRPr lang="en-US" sz="1200" dirty="0">
                        <a:solidFill>
                          <a:schemeClr val="bg1"/>
                        </a:solidFill>
                        <a:cs typeface="Segoe UI" panose="020B0502040204020203" pitchFamily="34" charset="0"/>
                      </a:endParaRPr>
                    </a:p>
                  </a:txBody>
                  <a:tcPr/>
                </a:tc>
                <a:tc>
                  <a:txBody>
                    <a:bodyPr/>
                    <a:lstStyle/>
                    <a:p>
                      <a:pPr marL="189230" marR="198120" indent="-176530">
                        <a:lnSpc>
                          <a:spcPct val="100000"/>
                        </a:lnSpc>
                        <a:spcBef>
                          <a:spcPts val="100"/>
                        </a:spcBef>
                        <a:buFont typeface="Arial"/>
                        <a:buChar char="•"/>
                        <a:tabLst>
                          <a:tab pos="189865" algn="l"/>
                        </a:tabLst>
                      </a:pPr>
                      <a:r>
                        <a:rPr lang="en-US" sz="1200" spc="-5" dirty="0">
                          <a:solidFill>
                            <a:schemeClr val="bg1"/>
                          </a:solidFill>
                          <a:cs typeface="Segoe UI" panose="020B0502040204020203" pitchFamily="34" charset="0"/>
                        </a:rPr>
                        <a:t>Country Name</a:t>
                      </a:r>
                      <a:r>
                        <a:rPr lang="en-US" sz="1200" spc="-55" dirty="0">
                          <a:solidFill>
                            <a:schemeClr val="bg1"/>
                          </a:solidFill>
                          <a:cs typeface="Segoe UI" panose="020B0502040204020203" pitchFamily="34" charset="0"/>
                        </a:rPr>
                        <a:t> </a:t>
                      </a:r>
                      <a:r>
                        <a:rPr lang="en-US" sz="1200" spc="-5" dirty="0">
                          <a:solidFill>
                            <a:schemeClr val="bg1"/>
                          </a:solidFill>
                          <a:cs typeface="Segoe UI" panose="020B0502040204020203" pitchFamily="34" charset="0"/>
                        </a:rPr>
                        <a:t>and  Code</a:t>
                      </a:r>
                      <a:endParaRPr lang="en-US" sz="1200" dirty="0">
                        <a:solidFill>
                          <a:schemeClr val="bg1"/>
                        </a:solidFill>
                        <a:cs typeface="Segoe UI" panose="020B0502040204020203" pitchFamily="34" charset="0"/>
                      </a:endParaRPr>
                    </a:p>
                    <a:p>
                      <a:pPr marL="189230" indent="-176530">
                        <a:lnSpc>
                          <a:spcPct val="100000"/>
                        </a:lnSpc>
                        <a:spcBef>
                          <a:spcPts val="994"/>
                        </a:spcBef>
                        <a:buFont typeface="Arial"/>
                        <a:buChar char="•"/>
                        <a:tabLst>
                          <a:tab pos="189865" algn="l"/>
                        </a:tabLst>
                      </a:pPr>
                      <a:r>
                        <a:rPr lang="en-US" sz="1200" spc="-5" dirty="0">
                          <a:solidFill>
                            <a:schemeClr val="bg1"/>
                          </a:solidFill>
                          <a:cs typeface="Segoe UI" panose="020B0502040204020203" pitchFamily="34" charset="0"/>
                        </a:rPr>
                        <a:t>Nature </a:t>
                      </a:r>
                      <a:r>
                        <a:rPr lang="en-US" sz="1200" dirty="0">
                          <a:solidFill>
                            <a:schemeClr val="bg1"/>
                          </a:solidFill>
                          <a:cs typeface="Segoe UI" panose="020B0502040204020203" pitchFamily="34" charset="0"/>
                        </a:rPr>
                        <a:t>of</a:t>
                      </a:r>
                      <a:r>
                        <a:rPr lang="en-US" sz="1200" spc="-5" dirty="0">
                          <a:solidFill>
                            <a:schemeClr val="bg1"/>
                          </a:solidFill>
                          <a:cs typeface="Segoe UI" panose="020B0502040204020203" pitchFamily="34" charset="0"/>
                        </a:rPr>
                        <a:t> entity</a:t>
                      </a:r>
                      <a:endParaRPr lang="en-US" sz="1200" dirty="0">
                        <a:solidFill>
                          <a:schemeClr val="bg1"/>
                        </a:solidFill>
                        <a:cs typeface="Segoe UI" panose="020B0502040204020203" pitchFamily="34" charset="0"/>
                      </a:endParaRPr>
                    </a:p>
                    <a:p>
                      <a:pPr marL="189230" marR="6985" indent="-176530">
                        <a:lnSpc>
                          <a:spcPct val="100000"/>
                        </a:lnSpc>
                        <a:spcBef>
                          <a:spcPts val="994"/>
                        </a:spcBef>
                        <a:buFont typeface="Arial"/>
                        <a:buChar char="•"/>
                        <a:tabLst>
                          <a:tab pos="189865" algn="l"/>
                        </a:tabLst>
                      </a:pPr>
                      <a:r>
                        <a:rPr lang="en-US" sz="1200" spc="-5" dirty="0">
                          <a:solidFill>
                            <a:schemeClr val="bg1"/>
                          </a:solidFill>
                          <a:cs typeface="Segoe UI" panose="020B0502040204020203" pitchFamily="34" charset="0"/>
                        </a:rPr>
                        <a:t>Name and address </a:t>
                      </a:r>
                      <a:r>
                        <a:rPr lang="en-US" sz="1200" dirty="0">
                          <a:solidFill>
                            <a:schemeClr val="bg1"/>
                          </a:solidFill>
                          <a:cs typeface="Segoe UI" panose="020B0502040204020203" pitchFamily="34" charset="0"/>
                        </a:rPr>
                        <a:t>of  </a:t>
                      </a:r>
                      <a:r>
                        <a:rPr lang="en-US" sz="1200" spc="-5" dirty="0">
                          <a:solidFill>
                            <a:schemeClr val="bg1"/>
                          </a:solidFill>
                          <a:cs typeface="Segoe UI" panose="020B0502040204020203" pitchFamily="34" charset="0"/>
                        </a:rPr>
                        <a:t>the entity where  interest is</a:t>
                      </a:r>
                      <a:r>
                        <a:rPr lang="en-US" sz="1200" spc="-20" dirty="0">
                          <a:solidFill>
                            <a:schemeClr val="bg1"/>
                          </a:solidFill>
                          <a:cs typeface="Segoe UI" panose="020B0502040204020203" pitchFamily="34" charset="0"/>
                        </a:rPr>
                        <a:t> </a:t>
                      </a:r>
                      <a:r>
                        <a:rPr lang="en-US" sz="1200" spc="-5" dirty="0">
                          <a:solidFill>
                            <a:schemeClr val="bg1"/>
                          </a:solidFill>
                          <a:cs typeface="Segoe UI" panose="020B0502040204020203" pitchFamily="34" charset="0"/>
                        </a:rPr>
                        <a:t>held</a:t>
                      </a:r>
                      <a:endParaRPr lang="en-US" sz="1200" dirty="0">
                        <a:solidFill>
                          <a:schemeClr val="bg1"/>
                        </a:solidFill>
                        <a:cs typeface="Segoe UI" panose="020B0502040204020203" pitchFamily="34" charset="0"/>
                      </a:endParaRPr>
                    </a:p>
                    <a:p>
                      <a:pPr marL="189230" indent="-176530">
                        <a:lnSpc>
                          <a:spcPct val="100000"/>
                        </a:lnSpc>
                        <a:spcBef>
                          <a:spcPts val="1010"/>
                        </a:spcBef>
                        <a:buFont typeface="Arial"/>
                        <a:buChar char="•"/>
                        <a:tabLst>
                          <a:tab pos="189865" algn="l"/>
                        </a:tabLst>
                      </a:pPr>
                      <a:r>
                        <a:rPr lang="en-US" sz="1200" spc="-5" dirty="0">
                          <a:solidFill>
                            <a:schemeClr val="bg1"/>
                          </a:solidFill>
                          <a:cs typeface="Segoe UI" panose="020B0502040204020203" pitchFamily="34" charset="0"/>
                        </a:rPr>
                        <a:t>Nature </a:t>
                      </a:r>
                      <a:r>
                        <a:rPr lang="en-US" sz="1200" dirty="0">
                          <a:solidFill>
                            <a:schemeClr val="bg1"/>
                          </a:solidFill>
                          <a:cs typeface="Segoe UI" panose="020B0502040204020203" pitchFamily="34" charset="0"/>
                        </a:rPr>
                        <a:t>of</a:t>
                      </a:r>
                      <a:r>
                        <a:rPr lang="en-US" sz="1200" spc="-5" dirty="0">
                          <a:solidFill>
                            <a:schemeClr val="bg1"/>
                          </a:solidFill>
                          <a:cs typeface="Segoe UI" panose="020B0502040204020203" pitchFamily="34" charset="0"/>
                        </a:rPr>
                        <a:t> Interest</a:t>
                      </a:r>
                      <a:endParaRPr lang="en-US" sz="1200" dirty="0">
                        <a:solidFill>
                          <a:schemeClr val="bg1"/>
                        </a:solidFill>
                        <a:cs typeface="Segoe UI" panose="020B0502040204020203" pitchFamily="34" charset="0"/>
                      </a:endParaRPr>
                    </a:p>
                    <a:p>
                      <a:pPr marL="189230" indent="-176530">
                        <a:lnSpc>
                          <a:spcPct val="100000"/>
                        </a:lnSpc>
                        <a:spcBef>
                          <a:spcPts val="994"/>
                        </a:spcBef>
                        <a:buFont typeface="Arial"/>
                        <a:buChar char="•"/>
                        <a:tabLst>
                          <a:tab pos="189865" algn="l"/>
                        </a:tabLst>
                      </a:pPr>
                      <a:r>
                        <a:rPr lang="en-US" sz="1200" spc="-5" dirty="0">
                          <a:solidFill>
                            <a:schemeClr val="bg1"/>
                          </a:solidFill>
                          <a:cs typeface="Segoe UI" panose="020B0502040204020203" pitchFamily="34" charset="0"/>
                        </a:rPr>
                        <a:t>Date since</a:t>
                      </a:r>
                      <a:r>
                        <a:rPr lang="en-US" sz="1200" dirty="0">
                          <a:solidFill>
                            <a:schemeClr val="bg1"/>
                          </a:solidFill>
                          <a:cs typeface="Segoe UI" panose="020B0502040204020203" pitchFamily="34" charset="0"/>
                        </a:rPr>
                        <a:t> held</a:t>
                      </a:r>
                    </a:p>
                    <a:p>
                      <a:pPr marL="189230" marR="97790" indent="-176530">
                        <a:lnSpc>
                          <a:spcPct val="100000"/>
                        </a:lnSpc>
                        <a:spcBef>
                          <a:spcPts val="994"/>
                        </a:spcBef>
                        <a:buFont typeface="Arial"/>
                        <a:buChar char="•"/>
                        <a:tabLst>
                          <a:tab pos="189865" algn="l"/>
                        </a:tabLst>
                      </a:pPr>
                      <a:r>
                        <a:rPr lang="en-US" sz="1200" spc="-30" dirty="0">
                          <a:solidFill>
                            <a:schemeClr val="bg1"/>
                          </a:solidFill>
                          <a:cs typeface="Segoe UI" panose="020B0502040204020203" pitchFamily="34" charset="0"/>
                        </a:rPr>
                        <a:t>Total </a:t>
                      </a:r>
                      <a:r>
                        <a:rPr lang="en-US" sz="1200" spc="-10" dirty="0">
                          <a:solidFill>
                            <a:schemeClr val="bg1"/>
                          </a:solidFill>
                          <a:cs typeface="Segoe UI" panose="020B0502040204020203" pitchFamily="34" charset="0"/>
                        </a:rPr>
                        <a:t>investment </a:t>
                      </a:r>
                      <a:r>
                        <a:rPr lang="en-US" sz="1200" spc="-5" dirty="0">
                          <a:solidFill>
                            <a:schemeClr val="bg1"/>
                          </a:solidFill>
                          <a:cs typeface="Segoe UI" panose="020B0502040204020203" pitchFamily="34" charset="0"/>
                        </a:rPr>
                        <a:t>(at  cost) in </a:t>
                      </a:r>
                      <a:r>
                        <a:rPr lang="en-US" sz="1200" dirty="0">
                          <a:solidFill>
                            <a:schemeClr val="bg1"/>
                          </a:solidFill>
                          <a:cs typeface="Segoe UI" panose="020B0502040204020203" pitchFamily="34" charset="0"/>
                        </a:rPr>
                        <a:t>Rs.</a:t>
                      </a:r>
                    </a:p>
                    <a:p>
                      <a:pPr marL="189230" marR="5080" indent="-176530">
                        <a:lnSpc>
                          <a:spcPct val="100000"/>
                        </a:lnSpc>
                        <a:spcBef>
                          <a:spcPts val="1015"/>
                        </a:spcBef>
                        <a:buFont typeface="Arial"/>
                        <a:buChar char="•"/>
                        <a:tabLst>
                          <a:tab pos="189865" algn="l"/>
                        </a:tabLst>
                      </a:pPr>
                      <a:r>
                        <a:rPr lang="en-US" sz="1200" spc="-5" dirty="0">
                          <a:solidFill>
                            <a:schemeClr val="bg1"/>
                          </a:solidFill>
                          <a:cs typeface="Segoe UI" panose="020B0502040204020203" pitchFamily="34" charset="0"/>
                        </a:rPr>
                        <a:t>Income accrued</a:t>
                      </a:r>
                      <a:r>
                        <a:rPr lang="en-US" sz="1200" spc="-50" dirty="0">
                          <a:solidFill>
                            <a:schemeClr val="bg1"/>
                          </a:solidFill>
                          <a:cs typeface="Segoe UI" panose="020B0502040204020203" pitchFamily="34" charset="0"/>
                        </a:rPr>
                        <a:t> </a:t>
                      </a:r>
                      <a:r>
                        <a:rPr lang="en-US" sz="1200" dirty="0">
                          <a:solidFill>
                            <a:schemeClr val="bg1"/>
                          </a:solidFill>
                          <a:cs typeface="Segoe UI" panose="020B0502040204020203" pitchFamily="34" charset="0"/>
                        </a:rPr>
                        <a:t>from  </a:t>
                      </a:r>
                      <a:r>
                        <a:rPr lang="en-US" sz="1200" spc="-5" dirty="0">
                          <a:solidFill>
                            <a:schemeClr val="bg1"/>
                          </a:solidFill>
                          <a:cs typeface="Segoe UI" panose="020B0502040204020203" pitchFamily="34" charset="0"/>
                        </a:rPr>
                        <a:t>such</a:t>
                      </a:r>
                      <a:r>
                        <a:rPr lang="en-US" sz="1200" spc="10" dirty="0">
                          <a:solidFill>
                            <a:schemeClr val="bg1"/>
                          </a:solidFill>
                          <a:cs typeface="Segoe UI" panose="020B0502040204020203" pitchFamily="34" charset="0"/>
                        </a:rPr>
                        <a:t> </a:t>
                      </a:r>
                      <a:r>
                        <a:rPr lang="en-US" sz="1200" spc="-5" dirty="0">
                          <a:solidFill>
                            <a:schemeClr val="bg1"/>
                          </a:solidFill>
                          <a:cs typeface="Segoe UI" panose="020B0502040204020203" pitchFamily="34" charset="0"/>
                        </a:rPr>
                        <a:t>interest</a:t>
                      </a:r>
                      <a:endParaRPr lang="en-US" sz="1200" dirty="0">
                        <a:solidFill>
                          <a:schemeClr val="bg1"/>
                        </a:solidFill>
                        <a:cs typeface="Segoe UI" panose="020B0502040204020203" pitchFamily="34" charset="0"/>
                      </a:endParaRPr>
                    </a:p>
                    <a:p>
                      <a:pPr marL="189230" indent="-176530">
                        <a:lnSpc>
                          <a:spcPct val="100000"/>
                        </a:lnSpc>
                        <a:spcBef>
                          <a:spcPts val="994"/>
                        </a:spcBef>
                        <a:buFont typeface="Arial"/>
                        <a:buChar char="•"/>
                        <a:tabLst>
                          <a:tab pos="189865" algn="l"/>
                        </a:tabLst>
                      </a:pPr>
                      <a:r>
                        <a:rPr lang="en-US" sz="1200" spc="-5" dirty="0">
                          <a:solidFill>
                            <a:schemeClr val="bg1"/>
                          </a:solidFill>
                          <a:cs typeface="Segoe UI" panose="020B0502040204020203" pitchFamily="34" charset="0"/>
                        </a:rPr>
                        <a:t>Nature </a:t>
                      </a:r>
                      <a:r>
                        <a:rPr lang="en-US" sz="1200" dirty="0">
                          <a:solidFill>
                            <a:schemeClr val="bg1"/>
                          </a:solidFill>
                          <a:cs typeface="Segoe UI" panose="020B0502040204020203" pitchFamily="34" charset="0"/>
                        </a:rPr>
                        <a:t>of</a:t>
                      </a:r>
                      <a:r>
                        <a:rPr lang="en-US" sz="1200" spc="-5" dirty="0">
                          <a:solidFill>
                            <a:schemeClr val="bg1"/>
                          </a:solidFill>
                          <a:cs typeface="Segoe UI" panose="020B0502040204020203" pitchFamily="34" charset="0"/>
                        </a:rPr>
                        <a:t> Income</a:t>
                      </a:r>
                      <a:endParaRPr lang="en-US" sz="1200" dirty="0">
                        <a:solidFill>
                          <a:schemeClr val="bg1"/>
                        </a:solidFill>
                        <a:cs typeface="Segoe UI" panose="020B0502040204020203" pitchFamily="34" charset="0"/>
                      </a:endParaRPr>
                    </a:p>
                    <a:p>
                      <a:pPr marL="189230" indent="-176530">
                        <a:lnSpc>
                          <a:spcPct val="100000"/>
                        </a:lnSpc>
                        <a:spcBef>
                          <a:spcPts val="994"/>
                        </a:spcBef>
                        <a:buFont typeface="Arial"/>
                        <a:buChar char="•"/>
                        <a:tabLst>
                          <a:tab pos="189865" algn="l"/>
                        </a:tabLst>
                      </a:pPr>
                      <a:r>
                        <a:rPr lang="en-US" sz="1200" spc="-5" dirty="0">
                          <a:solidFill>
                            <a:schemeClr val="bg1"/>
                          </a:solidFill>
                          <a:cs typeface="Segoe UI" panose="020B0502040204020203" pitchFamily="34" charset="0"/>
                        </a:rPr>
                        <a:t>Income</a:t>
                      </a:r>
                      <a:r>
                        <a:rPr lang="en-US" sz="1200" spc="-25" dirty="0">
                          <a:solidFill>
                            <a:schemeClr val="bg1"/>
                          </a:solidFill>
                          <a:cs typeface="Segoe UI" panose="020B0502040204020203" pitchFamily="34" charset="0"/>
                        </a:rPr>
                        <a:t> </a:t>
                      </a:r>
                      <a:r>
                        <a:rPr lang="en-US" sz="1200" spc="-5" dirty="0">
                          <a:solidFill>
                            <a:schemeClr val="bg1"/>
                          </a:solidFill>
                          <a:cs typeface="Segoe UI" panose="020B0502040204020203" pitchFamily="34" charset="0"/>
                        </a:rPr>
                        <a:t>taxable</a:t>
                      </a:r>
                      <a:endParaRPr lang="en-US" sz="1200" dirty="0">
                        <a:solidFill>
                          <a:schemeClr val="bg1"/>
                        </a:solidFill>
                        <a:latin typeface="+mj-lt"/>
                      </a:endParaRPr>
                    </a:p>
                  </a:txBody>
                  <a:tcPr/>
                </a:tc>
                <a:tc>
                  <a:txBody>
                    <a:bodyPr/>
                    <a:lstStyle/>
                    <a:p>
                      <a:pPr marL="189230" marR="168275" indent="-176530">
                        <a:lnSpc>
                          <a:spcPct val="100000"/>
                        </a:lnSpc>
                        <a:spcBef>
                          <a:spcPts val="100"/>
                        </a:spcBef>
                        <a:buFont typeface="Arial"/>
                        <a:buChar char="•"/>
                        <a:tabLst>
                          <a:tab pos="189865" algn="l"/>
                        </a:tabLst>
                      </a:pPr>
                      <a:r>
                        <a:rPr lang="en-US" sz="1200" spc="-5" dirty="0">
                          <a:solidFill>
                            <a:schemeClr val="bg1"/>
                          </a:solidFill>
                          <a:cs typeface="Segoe UI" panose="020B0502040204020203" pitchFamily="34" charset="0"/>
                        </a:rPr>
                        <a:t>Country Name</a:t>
                      </a:r>
                      <a:r>
                        <a:rPr lang="en-US" sz="1200" spc="-55" dirty="0">
                          <a:solidFill>
                            <a:schemeClr val="bg1"/>
                          </a:solidFill>
                          <a:cs typeface="Segoe UI" panose="020B0502040204020203" pitchFamily="34" charset="0"/>
                        </a:rPr>
                        <a:t> </a:t>
                      </a:r>
                      <a:r>
                        <a:rPr lang="en-US" sz="1200" spc="-5" dirty="0">
                          <a:solidFill>
                            <a:schemeClr val="bg1"/>
                          </a:solidFill>
                          <a:cs typeface="Segoe UI" panose="020B0502040204020203" pitchFamily="34" charset="0"/>
                        </a:rPr>
                        <a:t>and  Code</a:t>
                      </a:r>
                      <a:endParaRPr lang="en-US" sz="1200" dirty="0">
                        <a:solidFill>
                          <a:schemeClr val="bg1"/>
                        </a:solidFill>
                        <a:cs typeface="Segoe UI" panose="020B0502040204020203" pitchFamily="34" charset="0"/>
                      </a:endParaRPr>
                    </a:p>
                    <a:p>
                      <a:pPr marL="189230" marR="499745" indent="-176530">
                        <a:lnSpc>
                          <a:spcPct val="100000"/>
                        </a:lnSpc>
                        <a:spcBef>
                          <a:spcPts val="994"/>
                        </a:spcBef>
                        <a:buFont typeface="Arial"/>
                        <a:buChar char="•"/>
                        <a:tabLst>
                          <a:tab pos="189865" algn="l"/>
                        </a:tabLst>
                      </a:pPr>
                      <a:r>
                        <a:rPr lang="en-US" sz="1200" spc="-5" dirty="0">
                          <a:solidFill>
                            <a:schemeClr val="bg1"/>
                          </a:solidFill>
                          <a:cs typeface="Segoe UI" panose="020B0502040204020203" pitchFamily="34" charset="0"/>
                        </a:rPr>
                        <a:t>Address </a:t>
                      </a:r>
                      <a:r>
                        <a:rPr lang="en-US" sz="1200" dirty="0">
                          <a:solidFill>
                            <a:schemeClr val="bg1"/>
                          </a:solidFill>
                          <a:cs typeface="Segoe UI" panose="020B0502040204020203" pitchFamily="34" charset="0"/>
                        </a:rPr>
                        <a:t>of</a:t>
                      </a:r>
                      <a:r>
                        <a:rPr lang="en-US" sz="1200" spc="-55" dirty="0">
                          <a:solidFill>
                            <a:schemeClr val="bg1"/>
                          </a:solidFill>
                          <a:cs typeface="Segoe UI" panose="020B0502040204020203" pitchFamily="34" charset="0"/>
                        </a:rPr>
                        <a:t> </a:t>
                      </a:r>
                      <a:r>
                        <a:rPr lang="en-US" sz="1200" spc="-5" dirty="0">
                          <a:solidFill>
                            <a:schemeClr val="bg1"/>
                          </a:solidFill>
                          <a:cs typeface="Segoe UI" panose="020B0502040204020203" pitchFamily="34" charset="0"/>
                        </a:rPr>
                        <a:t>the  property</a:t>
                      </a:r>
                      <a:endParaRPr lang="en-US" sz="1200" dirty="0">
                        <a:solidFill>
                          <a:schemeClr val="bg1"/>
                        </a:solidFill>
                        <a:cs typeface="Segoe UI" panose="020B0502040204020203" pitchFamily="34" charset="0"/>
                      </a:endParaRPr>
                    </a:p>
                    <a:p>
                      <a:pPr marL="189230" indent="-176530">
                        <a:lnSpc>
                          <a:spcPct val="100000"/>
                        </a:lnSpc>
                        <a:spcBef>
                          <a:spcPts val="994"/>
                        </a:spcBef>
                        <a:buFont typeface="Arial"/>
                        <a:buChar char="•"/>
                        <a:tabLst>
                          <a:tab pos="189865" algn="l"/>
                        </a:tabLst>
                      </a:pPr>
                      <a:r>
                        <a:rPr lang="en-US" sz="1200" spc="-5" dirty="0">
                          <a:solidFill>
                            <a:schemeClr val="bg1"/>
                          </a:solidFill>
                          <a:cs typeface="Segoe UI" panose="020B0502040204020203" pitchFamily="34" charset="0"/>
                        </a:rPr>
                        <a:t>Ownership</a:t>
                      </a:r>
                      <a:endParaRPr lang="en-US" sz="1200" dirty="0">
                        <a:solidFill>
                          <a:schemeClr val="bg1"/>
                        </a:solidFill>
                        <a:cs typeface="Segoe UI" panose="020B0502040204020203" pitchFamily="34" charset="0"/>
                      </a:endParaRPr>
                    </a:p>
                    <a:p>
                      <a:pPr marL="189230" indent="-176530">
                        <a:lnSpc>
                          <a:spcPct val="100000"/>
                        </a:lnSpc>
                        <a:spcBef>
                          <a:spcPts val="1010"/>
                        </a:spcBef>
                        <a:buFont typeface="Arial"/>
                        <a:buChar char="•"/>
                        <a:tabLst>
                          <a:tab pos="189865" algn="l"/>
                        </a:tabLst>
                      </a:pPr>
                      <a:r>
                        <a:rPr lang="en-US" sz="1200" spc="-5" dirty="0">
                          <a:solidFill>
                            <a:schemeClr val="bg1"/>
                          </a:solidFill>
                          <a:cs typeface="Segoe UI" panose="020B0502040204020203" pitchFamily="34" charset="0"/>
                        </a:rPr>
                        <a:t>Date </a:t>
                      </a:r>
                      <a:r>
                        <a:rPr lang="en-US" sz="1200" dirty="0">
                          <a:solidFill>
                            <a:schemeClr val="bg1"/>
                          </a:solidFill>
                          <a:cs typeface="Segoe UI" panose="020B0502040204020203" pitchFamily="34" charset="0"/>
                        </a:rPr>
                        <a:t>of</a:t>
                      </a:r>
                      <a:r>
                        <a:rPr lang="en-US" sz="1200" spc="-10" dirty="0">
                          <a:solidFill>
                            <a:schemeClr val="bg1"/>
                          </a:solidFill>
                          <a:cs typeface="Segoe UI" panose="020B0502040204020203" pitchFamily="34" charset="0"/>
                        </a:rPr>
                        <a:t> acquisition</a:t>
                      </a:r>
                      <a:endParaRPr lang="en-US" sz="1200" dirty="0">
                        <a:solidFill>
                          <a:schemeClr val="bg1"/>
                        </a:solidFill>
                        <a:cs typeface="Segoe UI" panose="020B0502040204020203" pitchFamily="34" charset="0"/>
                      </a:endParaRPr>
                    </a:p>
                    <a:p>
                      <a:pPr marL="189230" marR="67310" indent="-176530">
                        <a:lnSpc>
                          <a:spcPct val="100000"/>
                        </a:lnSpc>
                        <a:spcBef>
                          <a:spcPts val="994"/>
                        </a:spcBef>
                        <a:buFont typeface="Arial"/>
                        <a:buChar char="•"/>
                        <a:tabLst>
                          <a:tab pos="189865" algn="l"/>
                        </a:tabLst>
                      </a:pPr>
                      <a:r>
                        <a:rPr lang="en-US" sz="1200" spc="-30" dirty="0">
                          <a:solidFill>
                            <a:schemeClr val="bg1"/>
                          </a:solidFill>
                          <a:cs typeface="Segoe UI" panose="020B0502040204020203" pitchFamily="34" charset="0"/>
                        </a:rPr>
                        <a:t>Total </a:t>
                      </a:r>
                      <a:r>
                        <a:rPr lang="en-US" sz="1200" spc="-10" dirty="0">
                          <a:solidFill>
                            <a:schemeClr val="bg1"/>
                          </a:solidFill>
                          <a:cs typeface="Segoe UI" panose="020B0502040204020203" pitchFamily="34" charset="0"/>
                        </a:rPr>
                        <a:t>investment </a:t>
                      </a:r>
                      <a:r>
                        <a:rPr lang="en-US" sz="1200" spc="-5" dirty="0">
                          <a:solidFill>
                            <a:schemeClr val="bg1"/>
                          </a:solidFill>
                          <a:cs typeface="Segoe UI" panose="020B0502040204020203" pitchFamily="34" charset="0"/>
                        </a:rPr>
                        <a:t>(at  cost) in </a:t>
                      </a:r>
                      <a:r>
                        <a:rPr lang="en-US" sz="1200" dirty="0">
                          <a:solidFill>
                            <a:schemeClr val="bg1"/>
                          </a:solidFill>
                          <a:cs typeface="Segoe UI" panose="020B0502040204020203" pitchFamily="34" charset="0"/>
                        </a:rPr>
                        <a:t>Rs.</a:t>
                      </a:r>
                    </a:p>
                    <a:p>
                      <a:pPr marL="189230" marR="5080" indent="-176530">
                        <a:lnSpc>
                          <a:spcPct val="100000"/>
                        </a:lnSpc>
                        <a:spcBef>
                          <a:spcPts val="994"/>
                        </a:spcBef>
                        <a:buFont typeface="Arial"/>
                        <a:buChar char="•"/>
                        <a:tabLst>
                          <a:tab pos="189865" algn="l"/>
                        </a:tabLst>
                      </a:pPr>
                      <a:r>
                        <a:rPr lang="en-US" sz="1200" spc="-5" dirty="0">
                          <a:solidFill>
                            <a:schemeClr val="bg1"/>
                          </a:solidFill>
                          <a:cs typeface="Segoe UI" panose="020B0502040204020203" pitchFamily="34" charset="0"/>
                        </a:rPr>
                        <a:t>Income derived</a:t>
                      </a:r>
                      <a:r>
                        <a:rPr lang="en-US" sz="1200" spc="-65" dirty="0">
                          <a:solidFill>
                            <a:schemeClr val="bg1"/>
                          </a:solidFill>
                          <a:cs typeface="Segoe UI" panose="020B0502040204020203" pitchFamily="34" charset="0"/>
                        </a:rPr>
                        <a:t> </a:t>
                      </a:r>
                      <a:r>
                        <a:rPr lang="en-US" sz="1200" dirty="0">
                          <a:solidFill>
                            <a:schemeClr val="bg1"/>
                          </a:solidFill>
                          <a:cs typeface="Segoe UI" panose="020B0502040204020203" pitchFamily="34" charset="0"/>
                        </a:rPr>
                        <a:t>from  </a:t>
                      </a:r>
                      <a:r>
                        <a:rPr lang="en-US" sz="1200" spc="-5" dirty="0">
                          <a:solidFill>
                            <a:schemeClr val="bg1"/>
                          </a:solidFill>
                          <a:cs typeface="Segoe UI" panose="020B0502040204020203" pitchFamily="34" charset="0"/>
                        </a:rPr>
                        <a:t>the</a:t>
                      </a:r>
                      <a:r>
                        <a:rPr lang="en-US" sz="1200" spc="5" dirty="0">
                          <a:solidFill>
                            <a:schemeClr val="bg1"/>
                          </a:solidFill>
                          <a:cs typeface="Segoe UI" panose="020B0502040204020203" pitchFamily="34" charset="0"/>
                        </a:rPr>
                        <a:t> </a:t>
                      </a:r>
                      <a:r>
                        <a:rPr lang="en-US" sz="1200" spc="-5" dirty="0">
                          <a:solidFill>
                            <a:schemeClr val="bg1"/>
                          </a:solidFill>
                          <a:cs typeface="Segoe UI" panose="020B0502040204020203" pitchFamily="34" charset="0"/>
                        </a:rPr>
                        <a:t>property</a:t>
                      </a:r>
                      <a:endParaRPr lang="en-US" sz="1200" dirty="0">
                        <a:solidFill>
                          <a:schemeClr val="bg1"/>
                        </a:solidFill>
                        <a:cs typeface="Segoe UI" panose="020B0502040204020203" pitchFamily="34" charset="0"/>
                      </a:endParaRPr>
                    </a:p>
                    <a:p>
                      <a:pPr marL="189230" indent="-176530">
                        <a:lnSpc>
                          <a:spcPct val="100000"/>
                        </a:lnSpc>
                        <a:spcBef>
                          <a:spcPts val="1015"/>
                        </a:spcBef>
                        <a:buFont typeface="Arial"/>
                        <a:buChar char="•"/>
                        <a:tabLst>
                          <a:tab pos="189865" algn="l"/>
                        </a:tabLst>
                      </a:pPr>
                      <a:r>
                        <a:rPr lang="en-US" sz="1200" spc="-5" dirty="0">
                          <a:solidFill>
                            <a:schemeClr val="bg1"/>
                          </a:solidFill>
                          <a:cs typeface="Segoe UI" panose="020B0502040204020203" pitchFamily="34" charset="0"/>
                        </a:rPr>
                        <a:t>Nature </a:t>
                      </a:r>
                      <a:r>
                        <a:rPr lang="en-US" sz="1200" dirty="0">
                          <a:solidFill>
                            <a:schemeClr val="bg1"/>
                          </a:solidFill>
                          <a:cs typeface="Segoe UI" panose="020B0502040204020203" pitchFamily="34" charset="0"/>
                        </a:rPr>
                        <a:t>of</a:t>
                      </a:r>
                      <a:r>
                        <a:rPr lang="en-US" sz="1200" spc="-5" dirty="0">
                          <a:solidFill>
                            <a:schemeClr val="bg1"/>
                          </a:solidFill>
                          <a:cs typeface="Segoe UI" panose="020B0502040204020203" pitchFamily="34" charset="0"/>
                        </a:rPr>
                        <a:t> Income</a:t>
                      </a:r>
                      <a:endParaRPr lang="en-US" sz="1200" dirty="0">
                        <a:solidFill>
                          <a:schemeClr val="bg1"/>
                        </a:solidFill>
                        <a:cs typeface="Segoe UI" panose="020B0502040204020203" pitchFamily="34" charset="0"/>
                      </a:endParaRPr>
                    </a:p>
                    <a:p>
                      <a:pPr marL="189230" indent="-176530">
                        <a:lnSpc>
                          <a:spcPct val="100000"/>
                        </a:lnSpc>
                        <a:spcBef>
                          <a:spcPts val="994"/>
                        </a:spcBef>
                        <a:buFont typeface="Arial"/>
                        <a:buChar char="•"/>
                        <a:tabLst>
                          <a:tab pos="189865" algn="l"/>
                        </a:tabLst>
                      </a:pPr>
                      <a:r>
                        <a:rPr lang="en-US" sz="1200" spc="-5" dirty="0">
                          <a:solidFill>
                            <a:schemeClr val="bg1"/>
                          </a:solidFill>
                          <a:cs typeface="Segoe UI" panose="020B0502040204020203" pitchFamily="34" charset="0"/>
                        </a:rPr>
                        <a:t>Income</a:t>
                      </a:r>
                      <a:r>
                        <a:rPr lang="en-US" sz="1200" spc="-25" dirty="0">
                          <a:solidFill>
                            <a:schemeClr val="bg1"/>
                          </a:solidFill>
                          <a:cs typeface="Segoe UI" panose="020B0502040204020203" pitchFamily="34" charset="0"/>
                        </a:rPr>
                        <a:t> </a:t>
                      </a:r>
                      <a:r>
                        <a:rPr lang="en-US" sz="1200" spc="-5" dirty="0">
                          <a:solidFill>
                            <a:schemeClr val="bg1"/>
                          </a:solidFill>
                          <a:cs typeface="Segoe UI" panose="020B0502040204020203" pitchFamily="34" charset="0"/>
                        </a:rPr>
                        <a:t>taxable</a:t>
                      </a:r>
                      <a:endParaRPr lang="en-US" sz="1200" dirty="0">
                        <a:solidFill>
                          <a:schemeClr val="bg1"/>
                        </a:solidFill>
                        <a:cs typeface="Segoe UI" panose="020B0502040204020203" pitchFamily="34" charset="0"/>
                      </a:endParaRPr>
                    </a:p>
                  </a:txBody>
                  <a:tcPr/>
                </a:tc>
                <a:tc>
                  <a:txBody>
                    <a:bodyPr/>
                    <a:lstStyle/>
                    <a:p>
                      <a:pPr marL="189230" marR="66675" indent="-176530">
                        <a:lnSpc>
                          <a:spcPct val="100000"/>
                        </a:lnSpc>
                        <a:spcBef>
                          <a:spcPts val="100"/>
                        </a:spcBef>
                        <a:buFont typeface="Arial"/>
                        <a:buChar char="•"/>
                        <a:tabLst>
                          <a:tab pos="189865" algn="l"/>
                        </a:tabLst>
                      </a:pPr>
                      <a:r>
                        <a:rPr lang="en-US" sz="1200" b="0" spc="-5" dirty="0">
                          <a:solidFill>
                            <a:schemeClr val="bg1"/>
                          </a:solidFill>
                          <a:cs typeface="Segoe UI" panose="020B0502040204020203" pitchFamily="34" charset="0"/>
                        </a:rPr>
                        <a:t>Name and address </a:t>
                      </a:r>
                      <a:r>
                        <a:rPr lang="en-US" sz="1200" b="0" dirty="0">
                          <a:solidFill>
                            <a:schemeClr val="bg1"/>
                          </a:solidFill>
                          <a:cs typeface="Segoe UI" panose="020B0502040204020203" pitchFamily="34" charset="0"/>
                        </a:rPr>
                        <a:t>of  </a:t>
                      </a:r>
                      <a:r>
                        <a:rPr lang="en-US" sz="1200" b="0" spc="-5" dirty="0">
                          <a:solidFill>
                            <a:schemeClr val="bg1"/>
                          </a:solidFill>
                          <a:cs typeface="Segoe UI" panose="020B0502040204020203" pitchFamily="34" charset="0"/>
                        </a:rPr>
                        <a:t>the </a:t>
                      </a:r>
                      <a:r>
                        <a:rPr lang="en-US" sz="1200" b="0" spc="-10" dirty="0">
                          <a:solidFill>
                            <a:schemeClr val="bg1"/>
                          </a:solidFill>
                          <a:cs typeface="Segoe UI" panose="020B0502040204020203" pitchFamily="34" charset="0"/>
                        </a:rPr>
                        <a:t>institution </a:t>
                      </a:r>
                      <a:r>
                        <a:rPr lang="en-US" sz="1200" b="0" spc="-5" dirty="0">
                          <a:solidFill>
                            <a:schemeClr val="bg1"/>
                          </a:solidFill>
                          <a:cs typeface="Segoe UI" panose="020B0502040204020203" pitchFamily="34" charset="0"/>
                        </a:rPr>
                        <a:t>where  the account is</a:t>
                      </a:r>
                      <a:r>
                        <a:rPr lang="en-US" sz="1200" b="0" dirty="0">
                          <a:solidFill>
                            <a:schemeClr val="bg1"/>
                          </a:solidFill>
                          <a:cs typeface="Segoe UI" panose="020B0502040204020203" pitchFamily="34" charset="0"/>
                        </a:rPr>
                        <a:t> </a:t>
                      </a:r>
                      <a:r>
                        <a:rPr lang="en-US" sz="1200" b="0" spc="-5" dirty="0">
                          <a:solidFill>
                            <a:schemeClr val="bg1"/>
                          </a:solidFill>
                          <a:cs typeface="Segoe UI" panose="020B0502040204020203" pitchFamily="34" charset="0"/>
                        </a:rPr>
                        <a:t>held</a:t>
                      </a:r>
                      <a:endParaRPr lang="en-US" sz="1200" b="0" dirty="0">
                        <a:solidFill>
                          <a:schemeClr val="bg1"/>
                        </a:solidFill>
                        <a:cs typeface="Segoe UI" panose="020B0502040204020203" pitchFamily="34" charset="0"/>
                      </a:endParaRPr>
                    </a:p>
                    <a:p>
                      <a:pPr marL="189230" marR="407034" indent="-176530">
                        <a:lnSpc>
                          <a:spcPct val="100000"/>
                        </a:lnSpc>
                        <a:spcBef>
                          <a:spcPts val="994"/>
                        </a:spcBef>
                        <a:buFont typeface="Arial"/>
                        <a:buChar char="•"/>
                        <a:tabLst>
                          <a:tab pos="189865" algn="l"/>
                        </a:tabLst>
                      </a:pPr>
                      <a:r>
                        <a:rPr lang="en-US" sz="1200" b="0" spc="-5" dirty="0">
                          <a:solidFill>
                            <a:schemeClr val="bg1"/>
                          </a:solidFill>
                          <a:cs typeface="Segoe UI" panose="020B0502040204020203" pitchFamily="34" charset="0"/>
                        </a:rPr>
                        <a:t>Name </a:t>
                      </a:r>
                      <a:r>
                        <a:rPr lang="en-US" sz="1200" b="0" dirty="0">
                          <a:solidFill>
                            <a:schemeClr val="bg1"/>
                          </a:solidFill>
                          <a:cs typeface="Segoe UI" panose="020B0502040204020203" pitchFamily="34" charset="0"/>
                        </a:rPr>
                        <a:t>of</a:t>
                      </a:r>
                      <a:r>
                        <a:rPr lang="en-US" sz="1200" b="0" spc="-75" dirty="0">
                          <a:solidFill>
                            <a:schemeClr val="bg1"/>
                          </a:solidFill>
                          <a:cs typeface="Segoe UI" panose="020B0502040204020203" pitchFamily="34" charset="0"/>
                        </a:rPr>
                        <a:t> </a:t>
                      </a:r>
                      <a:r>
                        <a:rPr lang="en-US" sz="1200" b="0" spc="-5" dirty="0">
                          <a:solidFill>
                            <a:schemeClr val="bg1"/>
                          </a:solidFill>
                          <a:cs typeface="Segoe UI" panose="020B0502040204020203" pitchFamily="34" charset="0"/>
                        </a:rPr>
                        <a:t>account  holder</a:t>
                      </a:r>
                      <a:endParaRPr lang="en-US" sz="1200" b="0" dirty="0">
                        <a:solidFill>
                          <a:schemeClr val="bg1"/>
                        </a:solidFill>
                        <a:cs typeface="Segoe UI" panose="020B0502040204020203" pitchFamily="34" charset="0"/>
                      </a:endParaRPr>
                    </a:p>
                    <a:p>
                      <a:pPr marL="189230" indent="-176530">
                        <a:lnSpc>
                          <a:spcPct val="100000"/>
                        </a:lnSpc>
                        <a:spcBef>
                          <a:spcPts val="1000"/>
                        </a:spcBef>
                        <a:buFont typeface="Arial"/>
                        <a:buChar char="•"/>
                        <a:tabLst>
                          <a:tab pos="189865" algn="l"/>
                        </a:tabLst>
                      </a:pPr>
                      <a:r>
                        <a:rPr lang="en-US" sz="1200" b="0" spc="-5" dirty="0">
                          <a:solidFill>
                            <a:schemeClr val="bg1"/>
                          </a:solidFill>
                          <a:cs typeface="Segoe UI" panose="020B0502040204020203" pitchFamily="34" charset="0"/>
                        </a:rPr>
                        <a:t>Account</a:t>
                      </a:r>
                      <a:r>
                        <a:rPr lang="en-US" sz="1200" b="0" spc="5" dirty="0">
                          <a:solidFill>
                            <a:schemeClr val="bg1"/>
                          </a:solidFill>
                          <a:cs typeface="Segoe UI" panose="020B0502040204020203" pitchFamily="34" charset="0"/>
                        </a:rPr>
                        <a:t> </a:t>
                      </a:r>
                      <a:r>
                        <a:rPr lang="en-US" sz="1200" b="0" spc="-5" dirty="0">
                          <a:solidFill>
                            <a:schemeClr val="bg1"/>
                          </a:solidFill>
                          <a:cs typeface="Segoe UI" panose="020B0502040204020203" pitchFamily="34" charset="0"/>
                        </a:rPr>
                        <a:t>Number</a:t>
                      </a:r>
                      <a:endParaRPr lang="en-US" sz="1200" b="0" dirty="0">
                        <a:solidFill>
                          <a:schemeClr val="bg1"/>
                        </a:solidFill>
                        <a:cs typeface="Segoe UI" panose="020B0502040204020203" pitchFamily="34" charset="0"/>
                      </a:endParaRPr>
                    </a:p>
                    <a:p>
                      <a:pPr marL="189230" marR="5080" indent="-176530">
                        <a:lnSpc>
                          <a:spcPct val="100000"/>
                        </a:lnSpc>
                        <a:spcBef>
                          <a:spcPts val="1005"/>
                        </a:spcBef>
                        <a:buFont typeface="Arial"/>
                        <a:buChar char="•"/>
                        <a:tabLst>
                          <a:tab pos="189865" algn="l"/>
                        </a:tabLst>
                      </a:pPr>
                      <a:r>
                        <a:rPr lang="en-US" sz="1200" b="0" spc="-10" dirty="0">
                          <a:solidFill>
                            <a:schemeClr val="bg1"/>
                          </a:solidFill>
                          <a:cs typeface="Segoe UI" panose="020B0502040204020203" pitchFamily="34" charset="0"/>
                        </a:rPr>
                        <a:t>Peak </a:t>
                      </a:r>
                      <a:r>
                        <a:rPr lang="en-US" sz="1200" b="0" spc="-5" dirty="0">
                          <a:solidFill>
                            <a:schemeClr val="bg1"/>
                          </a:solidFill>
                          <a:cs typeface="Segoe UI" panose="020B0502040204020203" pitchFamily="34" charset="0"/>
                        </a:rPr>
                        <a:t>balance/  </a:t>
                      </a:r>
                      <a:r>
                        <a:rPr lang="en-US" sz="1200" b="0" spc="-10" dirty="0">
                          <a:solidFill>
                            <a:schemeClr val="bg1"/>
                          </a:solidFill>
                          <a:cs typeface="Segoe UI" panose="020B0502040204020203" pitchFamily="34" charset="0"/>
                        </a:rPr>
                        <a:t>investment </a:t>
                      </a:r>
                      <a:r>
                        <a:rPr lang="en-US" sz="1200" b="0" spc="-5" dirty="0">
                          <a:solidFill>
                            <a:schemeClr val="bg1"/>
                          </a:solidFill>
                          <a:cs typeface="Segoe UI" panose="020B0502040204020203" pitchFamily="34" charset="0"/>
                        </a:rPr>
                        <a:t>during the  year in </a:t>
                      </a:r>
                      <a:r>
                        <a:rPr lang="en-US" sz="1200" b="0" dirty="0">
                          <a:solidFill>
                            <a:schemeClr val="bg1"/>
                          </a:solidFill>
                          <a:cs typeface="Segoe UI" panose="020B0502040204020203" pitchFamily="34" charset="0"/>
                        </a:rPr>
                        <a:t>Rs.</a:t>
                      </a:r>
                    </a:p>
                    <a:p>
                      <a:pPr marL="189230" marR="120650" indent="-176530">
                        <a:lnSpc>
                          <a:spcPct val="100000"/>
                        </a:lnSpc>
                        <a:spcBef>
                          <a:spcPts val="994"/>
                        </a:spcBef>
                        <a:buFont typeface="Arial"/>
                        <a:buChar char="•"/>
                        <a:tabLst>
                          <a:tab pos="189865" algn="l"/>
                        </a:tabLst>
                      </a:pPr>
                      <a:r>
                        <a:rPr lang="en-US" sz="1200" b="0" spc="-5" dirty="0">
                          <a:solidFill>
                            <a:schemeClr val="bg1"/>
                          </a:solidFill>
                          <a:cs typeface="Segoe UI" panose="020B0502040204020203" pitchFamily="34" charset="0"/>
                        </a:rPr>
                        <a:t>Whether income  accrued is taxable in  your</a:t>
                      </a:r>
                      <a:r>
                        <a:rPr lang="en-US" sz="1200" b="0" dirty="0">
                          <a:solidFill>
                            <a:schemeClr val="bg1"/>
                          </a:solidFill>
                          <a:cs typeface="Segoe UI" panose="020B0502040204020203" pitchFamily="34" charset="0"/>
                        </a:rPr>
                        <a:t> </a:t>
                      </a:r>
                      <a:r>
                        <a:rPr lang="en-US" sz="1200" b="0" spc="-5" dirty="0">
                          <a:solidFill>
                            <a:schemeClr val="bg1"/>
                          </a:solidFill>
                          <a:cs typeface="Segoe UI" panose="020B0502040204020203" pitchFamily="34" charset="0"/>
                        </a:rPr>
                        <a:t>hands?</a:t>
                      </a:r>
                      <a:endParaRPr lang="en-US" sz="1200" b="0" dirty="0">
                        <a:solidFill>
                          <a:schemeClr val="bg1"/>
                        </a:solidFill>
                        <a:cs typeface="Segoe UI" panose="020B0502040204020203" pitchFamily="34" charset="0"/>
                      </a:endParaRPr>
                    </a:p>
                    <a:p>
                      <a:pPr marL="189230" indent="-176530">
                        <a:lnSpc>
                          <a:spcPct val="100000"/>
                        </a:lnSpc>
                        <a:spcBef>
                          <a:spcPts val="1000"/>
                        </a:spcBef>
                        <a:buFont typeface="Arial"/>
                        <a:buChar char="•"/>
                        <a:tabLst>
                          <a:tab pos="189865" algn="l"/>
                        </a:tabLst>
                      </a:pPr>
                      <a:r>
                        <a:rPr lang="en-US" sz="1200" b="0" spc="-5" dirty="0">
                          <a:solidFill>
                            <a:schemeClr val="bg1"/>
                          </a:solidFill>
                          <a:cs typeface="Segoe UI" panose="020B0502040204020203" pitchFamily="34" charset="0"/>
                        </a:rPr>
                        <a:t>Income</a:t>
                      </a:r>
                      <a:r>
                        <a:rPr lang="en-US" sz="1200" b="0" spc="-20" dirty="0">
                          <a:solidFill>
                            <a:schemeClr val="bg1"/>
                          </a:solidFill>
                          <a:cs typeface="Segoe UI" panose="020B0502040204020203" pitchFamily="34" charset="0"/>
                        </a:rPr>
                        <a:t> </a:t>
                      </a:r>
                      <a:r>
                        <a:rPr lang="en-US" sz="1200" b="0" spc="-5" dirty="0">
                          <a:solidFill>
                            <a:schemeClr val="bg1"/>
                          </a:solidFill>
                          <a:cs typeface="Segoe UI" panose="020B0502040204020203" pitchFamily="34" charset="0"/>
                        </a:rPr>
                        <a:t>accrued</a:t>
                      </a:r>
                      <a:endParaRPr lang="en-US" sz="1200" b="0" dirty="0">
                        <a:solidFill>
                          <a:schemeClr val="bg1"/>
                        </a:solidFill>
                        <a:cs typeface="Segoe UI" panose="020B0502040204020203" pitchFamily="34" charset="0"/>
                      </a:endParaRPr>
                    </a:p>
                  </a:txBody>
                  <a:tcPr/>
                </a:tc>
                <a:extLst>
                  <a:ext uri="{0D108BD9-81ED-4DB2-BD59-A6C34878D82A}">
                    <a16:rowId xmlns:a16="http://schemas.microsoft.com/office/drawing/2014/main" val="3505984038"/>
                  </a:ext>
                </a:extLst>
              </a:tr>
            </a:tbl>
          </a:graphicData>
        </a:graphic>
      </p:graphicFrame>
    </p:spTree>
    <p:extLst>
      <p:ext uri="{BB962C8B-B14F-4D97-AF65-F5344CB8AC3E}">
        <p14:creationId xmlns:p14="http://schemas.microsoft.com/office/powerpoint/2010/main" val="14780081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805CFD46-73DC-EC46-8CFA-9ADE7B4E52EE}"/>
              </a:ext>
            </a:extLst>
          </p:cNvPr>
          <p:cNvSpPr>
            <a:spLocks noGrp="1"/>
          </p:cNvSpPr>
          <p:nvPr>
            <p:ph type="title"/>
          </p:nvPr>
        </p:nvSpPr>
        <p:spPr>
          <a:xfrm>
            <a:off x="868680" y="481125"/>
            <a:ext cx="10072081" cy="1226865"/>
          </a:xfrm>
        </p:spPr>
        <p:txBody>
          <a:bodyPr/>
          <a:lstStyle/>
          <a:p>
            <a:r>
              <a:rPr lang="en-US" sz="2400" dirty="0"/>
              <a:t>Reporting of Foreign Assets/ Income Schedule in Indian Tax Return</a:t>
            </a:r>
            <a:endParaRPr lang="en-PT" dirty="0"/>
          </a:p>
        </p:txBody>
      </p:sp>
      <p:sp>
        <p:nvSpPr>
          <p:cNvPr id="12" name="Text Placeholder 11">
            <a:extLst>
              <a:ext uri="{FF2B5EF4-FFF2-40B4-BE49-F238E27FC236}">
                <a16:creationId xmlns:a16="http://schemas.microsoft.com/office/drawing/2014/main" id="{057CCC27-7C50-694B-88CC-8152198EF6C1}"/>
              </a:ext>
            </a:extLst>
          </p:cNvPr>
          <p:cNvSpPr>
            <a:spLocks noGrp="1"/>
          </p:cNvSpPr>
          <p:nvPr>
            <p:ph type="body" sz="quarter" idx="29"/>
          </p:nvPr>
        </p:nvSpPr>
        <p:spPr>
          <a:xfrm>
            <a:off x="922676" y="1212824"/>
            <a:ext cx="10676854" cy="985774"/>
          </a:xfrm>
        </p:spPr>
        <p:txBody>
          <a:bodyPr/>
          <a:lstStyle/>
          <a:p>
            <a:r>
              <a:rPr lang="en-US" dirty="0"/>
              <a:t>Foreign assets (held at any time in FY) and income from any source outside India</a:t>
            </a:r>
          </a:p>
          <a:p>
            <a:endParaRPr lang="en-PT" dirty="0"/>
          </a:p>
        </p:txBody>
      </p:sp>
      <p:graphicFrame>
        <p:nvGraphicFramePr>
          <p:cNvPr id="13" name="Table 12">
            <a:extLst>
              <a:ext uri="{FF2B5EF4-FFF2-40B4-BE49-F238E27FC236}">
                <a16:creationId xmlns:a16="http://schemas.microsoft.com/office/drawing/2014/main" id="{399E2520-4FE7-4B1D-BEA0-7606E506F5F4}"/>
              </a:ext>
            </a:extLst>
          </p:cNvPr>
          <p:cNvGraphicFramePr>
            <a:graphicFrameLocks noGrp="1"/>
          </p:cNvGraphicFramePr>
          <p:nvPr>
            <p:extLst>
              <p:ext uri="{D42A27DB-BD31-4B8C-83A1-F6EECF244321}">
                <p14:modId xmlns:p14="http://schemas.microsoft.com/office/powerpoint/2010/main" val="743073108"/>
              </p:ext>
            </p:extLst>
          </p:nvPr>
        </p:nvGraphicFramePr>
        <p:xfrm>
          <a:off x="1194701" y="1946974"/>
          <a:ext cx="10132805" cy="4743962"/>
        </p:xfrm>
        <a:graphic>
          <a:graphicData uri="http://schemas.openxmlformats.org/drawingml/2006/table">
            <a:tbl>
              <a:tblPr firstRow="1" bandRow="1">
                <a:tableStyleId>{72833802-FEF1-4C79-8D5D-14CF1EAF98D9}</a:tableStyleId>
              </a:tblPr>
              <a:tblGrid>
                <a:gridCol w="3152013">
                  <a:extLst>
                    <a:ext uri="{9D8B030D-6E8A-4147-A177-3AD203B41FA5}">
                      <a16:colId xmlns:a16="http://schemas.microsoft.com/office/drawing/2014/main" val="2146155874"/>
                    </a:ext>
                  </a:extLst>
                </a:gridCol>
                <a:gridCol w="3581736">
                  <a:extLst>
                    <a:ext uri="{9D8B030D-6E8A-4147-A177-3AD203B41FA5}">
                      <a16:colId xmlns:a16="http://schemas.microsoft.com/office/drawing/2014/main" val="2663318058"/>
                    </a:ext>
                  </a:extLst>
                </a:gridCol>
                <a:gridCol w="3399056">
                  <a:extLst>
                    <a:ext uri="{9D8B030D-6E8A-4147-A177-3AD203B41FA5}">
                      <a16:colId xmlns:a16="http://schemas.microsoft.com/office/drawing/2014/main" val="1772025093"/>
                    </a:ext>
                  </a:extLst>
                </a:gridCol>
              </a:tblGrid>
              <a:tr h="1116050">
                <a:tc>
                  <a:txBody>
                    <a:bodyPr/>
                    <a:lstStyle/>
                    <a:p>
                      <a:pPr algn="ctr"/>
                      <a:r>
                        <a:rPr lang="en-US" sz="1400" dirty="0">
                          <a:solidFill>
                            <a:schemeClr val="bg1">
                              <a:lumMod val="95000"/>
                            </a:schemeClr>
                          </a:solidFill>
                          <a:latin typeface="+mj-lt"/>
                        </a:rPr>
                        <a:t>Any other Capital Asset held</a:t>
                      </a:r>
                    </a:p>
                  </a:txBody>
                  <a:tcPr>
                    <a:noFill/>
                  </a:tcPr>
                </a:tc>
                <a:tc>
                  <a:txBody>
                    <a:bodyPr/>
                    <a:lstStyle/>
                    <a:p>
                      <a:pPr algn="ctr"/>
                      <a:r>
                        <a:rPr lang="en-US" sz="1400" dirty="0">
                          <a:solidFill>
                            <a:schemeClr val="bg1">
                              <a:lumMod val="95000"/>
                            </a:schemeClr>
                          </a:solidFill>
                          <a:latin typeface="+mj-lt"/>
                        </a:rPr>
                        <a:t>Details of trusts, created  under laws of country outside  India</a:t>
                      </a:r>
                    </a:p>
                  </a:txBody>
                  <a:tcPr>
                    <a:noFill/>
                  </a:tcPr>
                </a:tc>
                <a:tc>
                  <a:txBody>
                    <a:bodyPr/>
                    <a:lstStyle/>
                    <a:p>
                      <a:pPr algn="ctr"/>
                      <a:r>
                        <a:rPr lang="en-US" sz="1400" dirty="0">
                          <a:solidFill>
                            <a:schemeClr val="bg1">
                              <a:lumMod val="95000"/>
                            </a:schemeClr>
                          </a:solidFill>
                          <a:latin typeface="+mj-lt"/>
                        </a:rPr>
                        <a:t>Details of any other income  derived from any source  outside India and Income  under Business and Profession</a:t>
                      </a:r>
                    </a:p>
                  </a:txBody>
                  <a:tcPr>
                    <a:noFill/>
                  </a:tcPr>
                </a:tc>
                <a:extLst>
                  <a:ext uri="{0D108BD9-81ED-4DB2-BD59-A6C34878D82A}">
                    <a16:rowId xmlns:a16="http://schemas.microsoft.com/office/drawing/2014/main" val="3250742034"/>
                  </a:ext>
                </a:extLst>
              </a:tr>
              <a:tr h="3627912">
                <a:tc>
                  <a:txBody>
                    <a:bodyPr/>
                    <a:lstStyle/>
                    <a:p>
                      <a:pPr marL="189230" indent="-176530">
                        <a:lnSpc>
                          <a:spcPct val="100000"/>
                        </a:lnSpc>
                        <a:spcBef>
                          <a:spcPts val="100"/>
                        </a:spcBef>
                        <a:buFont typeface="Arial"/>
                        <a:buChar char="•"/>
                        <a:tabLst>
                          <a:tab pos="189865" algn="l"/>
                        </a:tabLst>
                      </a:pPr>
                      <a:r>
                        <a:rPr lang="en-US" sz="1200" spc="-5" dirty="0">
                          <a:solidFill>
                            <a:schemeClr val="bg1">
                              <a:lumMod val="95000"/>
                            </a:schemeClr>
                          </a:solidFill>
                          <a:cs typeface="Segoe UI" panose="020B0502040204020203" pitchFamily="34" charset="0"/>
                        </a:rPr>
                        <a:t>Country Name and</a:t>
                      </a:r>
                      <a:r>
                        <a:rPr lang="en-US" sz="1200" spc="20" dirty="0">
                          <a:solidFill>
                            <a:schemeClr val="bg1">
                              <a:lumMod val="95000"/>
                            </a:schemeClr>
                          </a:solidFill>
                          <a:cs typeface="Segoe UI" panose="020B0502040204020203" pitchFamily="34" charset="0"/>
                        </a:rPr>
                        <a:t> </a:t>
                      </a:r>
                      <a:r>
                        <a:rPr lang="en-US" sz="1200" spc="-5" dirty="0">
                          <a:solidFill>
                            <a:schemeClr val="bg1">
                              <a:lumMod val="95000"/>
                            </a:schemeClr>
                          </a:solidFill>
                          <a:cs typeface="Segoe UI" panose="020B0502040204020203" pitchFamily="34" charset="0"/>
                        </a:rPr>
                        <a:t>Code</a:t>
                      </a:r>
                      <a:endParaRPr lang="en-US" sz="1200" dirty="0">
                        <a:solidFill>
                          <a:schemeClr val="bg1">
                            <a:lumMod val="95000"/>
                          </a:schemeClr>
                        </a:solidFill>
                        <a:cs typeface="Segoe UI" panose="020B0502040204020203" pitchFamily="34" charset="0"/>
                      </a:endParaRPr>
                    </a:p>
                    <a:p>
                      <a:pPr marL="189230" indent="-176530">
                        <a:lnSpc>
                          <a:spcPct val="100000"/>
                        </a:lnSpc>
                        <a:spcBef>
                          <a:spcPts val="994"/>
                        </a:spcBef>
                        <a:buFont typeface="Arial"/>
                        <a:buChar char="•"/>
                        <a:tabLst>
                          <a:tab pos="189865" algn="l"/>
                        </a:tabLst>
                      </a:pPr>
                      <a:r>
                        <a:rPr lang="en-US" sz="1200" spc="-5" dirty="0">
                          <a:solidFill>
                            <a:schemeClr val="bg1">
                              <a:lumMod val="95000"/>
                            </a:schemeClr>
                          </a:solidFill>
                          <a:cs typeface="Segoe UI" panose="020B0502040204020203" pitchFamily="34" charset="0"/>
                        </a:rPr>
                        <a:t>Nature </a:t>
                      </a:r>
                      <a:r>
                        <a:rPr lang="en-US" sz="1200" dirty="0">
                          <a:solidFill>
                            <a:schemeClr val="bg1">
                              <a:lumMod val="95000"/>
                            </a:schemeClr>
                          </a:solidFill>
                          <a:cs typeface="Segoe UI" panose="020B0502040204020203" pitchFamily="34" charset="0"/>
                        </a:rPr>
                        <a:t>of</a:t>
                      </a:r>
                      <a:r>
                        <a:rPr lang="en-US" sz="1200" spc="5" dirty="0">
                          <a:solidFill>
                            <a:schemeClr val="bg1">
                              <a:lumMod val="95000"/>
                            </a:schemeClr>
                          </a:solidFill>
                          <a:cs typeface="Segoe UI" panose="020B0502040204020203" pitchFamily="34" charset="0"/>
                        </a:rPr>
                        <a:t> </a:t>
                      </a:r>
                      <a:r>
                        <a:rPr lang="en-US" sz="1200" spc="-5" dirty="0">
                          <a:solidFill>
                            <a:schemeClr val="bg1">
                              <a:lumMod val="95000"/>
                            </a:schemeClr>
                          </a:solidFill>
                          <a:cs typeface="Segoe UI" panose="020B0502040204020203" pitchFamily="34" charset="0"/>
                        </a:rPr>
                        <a:t>Asset</a:t>
                      </a:r>
                      <a:endParaRPr lang="en-US" sz="1200" dirty="0">
                        <a:solidFill>
                          <a:schemeClr val="bg1">
                            <a:lumMod val="95000"/>
                          </a:schemeClr>
                        </a:solidFill>
                        <a:cs typeface="Segoe UI" panose="020B0502040204020203" pitchFamily="34" charset="0"/>
                      </a:endParaRPr>
                    </a:p>
                    <a:p>
                      <a:pPr marL="189230" indent="-176530">
                        <a:lnSpc>
                          <a:spcPct val="100000"/>
                        </a:lnSpc>
                        <a:spcBef>
                          <a:spcPts val="1000"/>
                        </a:spcBef>
                        <a:buFont typeface="Arial"/>
                        <a:buChar char="•"/>
                        <a:tabLst>
                          <a:tab pos="189865" algn="l"/>
                        </a:tabLst>
                      </a:pPr>
                      <a:r>
                        <a:rPr lang="en-US" sz="1200" spc="-5" dirty="0">
                          <a:solidFill>
                            <a:schemeClr val="bg1">
                              <a:lumMod val="95000"/>
                            </a:schemeClr>
                          </a:solidFill>
                          <a:cs typeface="Segoe UI" panose="020B0502040204020203" pitchFamily="34" charset="0"/>
                        </a:rPr>
                        <a:t>Ownership</a:t>
                      </a:r>
                      <a:endParaRPr lang="en-US" sz="1200" dirty="0">
                        <a:solidFill>
                          <a:schemeClr val="bg1">
                            <a:lumMod val="95000"/>
                          </a:schemeClr>
                        </a:solidFill>
                        <a:cs typeface="Segoe UI" panose="020B0502040204020203" pitchFamily="34" charset="0"/>
                      </a:endParaRPr>
                    </a:p>
                    <a:p>
                      <a:pPr marL="189230" indent="-176530">
                        <a:lnSpc>
                          <a:spcPct val="100000"/>
                        </a:lnSpc>
                        <a:spcBef>
                          <a:spcPts val="1005"/>
                        </a:spcBef>
                        <a:buFont typeface="Arial"/>
                        <a:buChar char="•"/>
                        <a:tabLst>
                          <a:tab pos="189865" algn="l"/>
                        </a:tabLst>
                      </a:pPr>
                      <a:r>
                        <a:rPr lang="en-US" sz="1200" spc="-5" dirty="0">
                          <a:solidFill>
                            <a:schemeClr val="bg1">
                              <a:lumMod val="95000"/>
                            </a:schemeClr>
                          </a:solidFill>
                          <a:cs typeface="Segoe UI" panose="020B0502040204020203" pitchFamily="34" charset="0"/>
                        </a:rPr>
                        <a:t>Date </a:t>
                      </a:r>
                      <a:r>
                        <a:rPr lang="en-US" sz="1200" dirty="0">
                          <a:solidFill>
                            <a:schemeClr val="bg1">
                              <a:lumMod val="95000"/>
                            </a:schemeClr>
                          </a:solidFill>
                          <a:cs typeface="Segoe UI" panose="020B0502040204020203" pitchFamily="34" charset="0"/>
                        </a:rPr>
                        <a:t>of</a:t>
                      </a:r>
                      <a:r>
                        <a:rPr lang="en-US" sz="1200" spc="5" dirty="0">
                          <a:solidFill>
                            <a:schemeClr val="bg1">
                              <a:lumMod val="95000"/>
                            </a:schemeClr>
                          </a:solidFill>
                          <a:cs typeface="Segoe UI" panose="020B0502040204020203" pitchFamily="34" charset="0"/>
                        </a:rPr>
                        <a:t> </a:t>
                      </a:r>
                      <a:r>
                        <a:rPr lang="en-US" sz="1200" spc="-10" dirty="0">
                          <a:solidFill>
                            <a:schemeClr val="bg1">
                              <a:lumMod val="95000"/>
                            </a:schemeClr>
                          </a:solidFill>
                          <a:cs typeface="Segoe UI" panose="020B0502040204020203" pitchFamily="34" charset="0"/>
                        </a:rPr>
                        <a:t>acquisition</a:t>
                      </a:r>
                      <a:endParaRPr lang="en-US" sz="1200" dirty="0">
                        <a:solidFill>
                          <a:schemeClr val="bg1">
                            <a:lumMod val="95000"/>
                          </a:schemeClr>
                        </a:solidFill>
                        <a:cs typeface="Segoe UI" panose="020B0502040204020203" pitchFamily="34" charset="0"/>
                      </a:endParaRPr>
                    </a:p>
                    <a:p>
                      <a:pPr marL="189230" indent="-176530">
                        <a:lnSpc>
                          <a:spcPct val="100000"/>
                        </a:lnSpc>
                        <a:spcBef>
                          <a:spcPts val="994"/>
                        </a:spcBef>
                        <a:buFont typeface="Arial"/>
                        <a:buChar char="•"/>
                        <a:tabLst>
                          <a:tab pos="189865" algn="l"/>
                        </a:tabLst>
                      </a:pPr>
                      <a:r>
                        <a:rPr lang="en-US" sz="1200" spc="-30" dirty="0">
                          <a:solidFill>
                            <a:schemeClr val="bg1">
                              <a:lumMod val="95000"/>
                            </a:schemeClr>
                          </a:solidFill>
                          <a:cs typeface="Segoe UI" panose="020B0502040204020203" pitchFamily="34" charset="0"/>
                        </a:rPr>
                        <a:t>Total </a:t>
                      </a:r>
                      <a:r>
                        <a:rPr lang="en-US" sz="1200" spc="-5" dirty="0">
                          <a:solidFill>
                            <a:schemeClr val="bg1">
                              <a:lumMod val="95000"/>
                            </a:schemeClr>
                          </a:solidFill>
                          <a:cs typeface="Segoe UI" panose="020B0502040204020203" pitchFamily="34" charset="0"/>
                        </a:rPr>
                        <a:t>Investment (at cost) in</a:t>
                      </a:r>
                      <a:r>
                        <a:rPr lang="en-US" sz="1200" spc="40" dirty="0">
                          <a:solidFill>
                            <a:schemeClr val="bg1">
                              <a:lumMod val="95000"/>
                            </a:schemeClr>
                          </a:solidFill>
                          <a:cs typeface="Segoe UI" panose="020B0502040204020203" pitchFamily="34" charset="0"/>
                        </a:rPr>
                        <a:t> </a:t>
                      </a:r>
                      <a:r>
                        <a:rPr lang="en-US" sz="1200" dirty="0">
                          <a:solidFill>
                            <a:schemeClr val="bg1">
                              <a:lumMod val="95000"/>
                            </a:schemeClr>
                          </a:solidFill>
                          <a:cs typeface="Segoe UI" panose="020B0502040204020203" pitchFamily="34" charset="0"/>
                        </a:rPr>
                        <a:t>Rs.</a:t>
                      </a:r>
                    </a:p>
                    <a:p>
                      <a:pPr marL="189230" indent="-176530">
                        <a:lnSpc>
                          <a:spcPct val="100000"/>
                        </a:lnSpc>
                        <a:spcBef>
                          <a:spcPts val="1000"/>
                        </a:spcBef>
                        <a:buFont typeface="Arial"/>
                        <a:buChar char="•"/>
                        <a:tabLst>
                          <a:tab pos="189865" algn="l"/>
                        </a:tabLst>
                      </a:pPr>
                      <a:r>
                        <a:rPr lang="en-US" sz="1200" spc="-5" dirty="0">
                          <a:solidFill>
                            <a:schemeClr val="bg1">
                              <a:lumMod val="95000"/>
                            </a:schemeClr>
                          </a:solidFill>
                          <a:cs typeface="Segoe UI" panose="020B0502040204020203" pitchFamily="34" charset="0"/>
                        </a:rPr>
                        <a:t>Income derived </a:t>
                      </a:r>
                      <a:r>
                        <a:rPr lang="en-US" sz="1200" dirty="0">
                          <a:solidFill>
                            <a:schemeClr val="bg1">
                              <a:lumMod val="95000"/>
                            </a:schemeClr>
                          </a:solidFill>
                          <a:cs typeface="Segoe UI" panose="020B0502040204020203" pitchFamily="34" charset="0"/>
                        </a:rPr>
                        <a:t>from </a:t>
                      </a:r>
                      <a:r>
                        <a:rPr lang="en-US" sz="1200" spc="-5" dirty="0">
                          <a:solidFill>
                            <a:schemeClr val="bg1">
                              <a:lumMod val="95000"/>
                            </a:schemeClr>
                          </a:solidFill>
                          <a:cs typeface="Segoe UI" panose="020B0502040204020203" pitchFamily="34" charset="0"/>
                        </a:rPr>
                        <a:t>the</a:t>
                      </a:r>
                      <a:r>
                        <a:rPr lang="en-US" sz="1200" spc="-15" dirty="0">
                          <a:solidFill>
                            <a:schemeClr val="bg1">
                              <a:lumMod val="95000"/>
                            </a:schemeClr>
                          </a:solidFill>
                          <a:cs typeface="Segoe UI" panose="020B0502040204020203" pitchFamily="34" charset="0"/>
                        </a:rPr>
                        <a:t> </a:t>
                      </a:r>
                      <a:r>
                        <a:rPr lang="en-US" sz="1200" spc="-5" dirty="0">
                          <a:solidFill>
                            <a:schemeClr val="bg1">
                              <a:lumMod val="95000"/>
                            </a:schemeClr>
                          </a:solidFill>
                          <a:cs typeface="Segoe UI" panose="020B0502040204020203" pitchFamily="34" charset="0"/>
                        </a:rPr>
                        <a:t>asset</a:t>
                      </a:r>
                      <a:endParaRPr lang="en-US" sz="1200" dirty="0">
                        <a:solidFill>
                          <a:schemeClr val="bg1">
                            <a:lumMod val="95000"/>
                          </a:schemeClr>
                        </a:solidFill>
                        <a:cs typeface="Segoe UI" panose="020B0502040204020203" pitchFamily="34" charset="0"/>
                      </a:endParaRPr>
                    </a:p>
                    <a:p>
                      <a:pPr marL="189230" indent="-176530">
                        <a:lnSpc>
                          <a:spcPct val="100000"/>
                        </a:lnSpc>
                        <a:spcBef>
                          <a:spcPts val="1010"/>
                        </a:spcBef>
                        <a:buFont typeface="Arial"/>
                        <a:buChar char="•"/>
                        <a:tabLst>
                          <a:tab pos="189865" algn="l"/>
                        </a:tabLst>
                      </a:pPr>
                      <a:r>
                        <a:rPr lang="en-US" sz="1200" spc="-5" dirty="0">
                          <a:solidFill>
                            <a:schemeClr val="bg1">
                              <a:lumMod val="95000"/>
                            </a:schemeClr>
                          </a:solidFill>
                          <a:cs typeface="Segoe UI" panose="020B0502040204020203" pitchFamily="34" charset="0"/>
                        </a:rPr>
                        <a:t>Nature </a:t>
                      </a:r>
                      <a:r>
                        <a:rPr lang="en-US" sz="1200" dirty="0">
                          <a:solidFill>
                            <a:schemeClr val="bg1">
                              <a:lumMod val="95000"/>
                            </a:schemeClr>
                          </a:solidFill>
                          <a:cs typeface="Segoe UI" panose="020B0502040204020203" pitchFamily="34" charset="0"/>
                        </a:rPr>
                        <a:t>of</a:t>
                      </a:r>
                      <a:r>
                        <a:rPr lang="en-US" sz="1200" spc="5" dirty="0">
                          <a:solidFill>
                            <a:schemeClr val="bg1">
                              <a:lumMod val="95000"/>
                            </a:schemeClr>
                          </a:solidFill>
                          <a:cs typeface="Segoe UI" panose="020B0502040204020203" pitchFamily="34" charset="0"/>
                        </a:rPr>
                        <a:t> </a:t>
                      </a:r>
                      <a:r>
                        <a:rPr lang="en-US" sz="1200" spc="-5" dirty="0">
                          <a:solidFill>
                            <a:schemeClr val="bg1">
                              <a:lumMod val="95000"/>
                            </a:schemeClr>
                          </a:solidFill>
                          <a:cs typeface="Segoe UI" panose="020B0502040204020203" pitchFamily="34" charset="0"/>
                        </a:rPr>
                        <a:t>Income</a:t>
                      </a:r>
                      <a:endParaRPr lang="en-US" sz="1200" dirty="0">
                        <a:solidFill>
                          <a:schemeClr val="bg1">
                            <a:lumMod val="95000"/>
                          </a:schemeClr>
                        </a:solidFill>
                        <a:cs typeface="Segoe UI" panose="020B0502040204020203" pitchFamily="34" charset="0"/>
                      </a:endParaRPr>
                    </a:p>
                    <a:p>
                      <a:pPr marL="189230" indent="-176530">
                        <a:lnSpc>
                          <a:spcPct val="100000"/>
                        </a:lnSpc>
                        <a:spcBef>
                          <a:spcPts val="994"/>
                        </a:spcBef>
                        <a:buFont typeface="Arial"/>
                        <a:buChar char="•"/>
                        <a:tabLst>
                          <a:tab pos="189865" algn="l"/>
                        </a:tabLst>
                      </a:pPr>
                      <a:r>
                        <a:rPr lang="en-US" sz="1200" spc="-5" dirty="0">
                          <a:solidFill>
                            <a:schemeClr val="bg1">
                              <a:lumMod val="95000"/>
                            </a:schemeClr>
                          </a:solidFill>
                          <a:cs typeface="Segoe UI" panose="020B0502040204020203" pitchFamily="34" charset="0"/>
                        </a:rPr>
                        <a:t>Income</a:t>
                      </a:r>
                      <a:r>
                        <a:rPr lang="en-US" sz="1200" spc="-15" dirty="0">
                          <a:solidFill>
                            <a:schemeClr val="bg1">
                              <a:lumMod val="95000"/>
                            </a:schemeClr>
                          </a:solidFill>
                          <a:cs typeface="Segoe UI" panose="020B0502040204020203" pitchFamily="34" charset="0"/>
                        </a:rPr>
                        <a:t> </a:t>
                      </a:r>
                      <a:r>
                        <a:rPr lang="en-US" sz="1200" spc="-5" dirty="0">
                          <a:solidFill>
                            <a:schemeClr val="bg1">
                              <a:lumMod val="95000"/>
                            </a:schemeClr>
                          </a:solidFill>
                          <a:cs typeface="Segoe UI" panose="020B0502040204020203" pitchFamily="34" charset="0"/>
                        </a:rPr>
                        <a:t>taxable</a:t>
                      </a:r>
                      <a:endParaRPr lang="en-US" sz="1200" dirty="0">
                        <a:solidFill>
                          <a:schemeClr val="bg1">
                            <a:lumMod val="95000"/>
                          </a:schemeClr>
                        </a:solidFill>
                        <a:latin typeface="+mj-lt"/>
                      </a:endParaRPr>
                    </a:p>
                  </a:txBody>
                  <a:tcPr/>
                </a:tc>
                <a:tc>
                  <a:txBody>
                    <a:bodyPr/>
                    <a:lstStyle/>
                    <a:p>
                      <a:pPr marL="189230" indent="-176530">
                        <a:lnSpc>
                          <a:spcPct val="100000"/>
                        </a:lnSpc>
                        <a:spcBef>
                          <a:spcPts val="100"/>
                        </a:spcBef>
                        <a:buFont typeface="Arial"/>
                        <a:buChar char="•"/>
                        <a:tabLst>
                          <a:tab pos="189865" algn="l"/>
                        </a:tabLst>
                      </a:pPr>
                      <a:r>
                        <a:rPr lang="en-US" sz="1200" spc="-5" dirty="0">
                          <a:solidFill>
                            <a:schemeClr val="bg1">
                              <a:lumMod val="95000"/>
                            </a:schemeClr>
                          </a:solidFill>
                          <a:cs typeface="Segoe UI" panose="020B0502040204020203" pitchFamily="34" charset="0"/>
                        </a:rPr>
                        <a:t>Country Name and</a:t>
                      </a:r>
                      <a:r>
                        <a:rPr lang="en-US" sz="1200" spc="20" dirty="0">
                          <a:solidFill>
                            <a:schemeClr val="bg1">
                              <a:lumMod val="95000"/>
                            </a:schemeClr>
                          </a:solidFill>
                          <a:cs typeface="Segoe UI" panose="020B0502040204020203" pitchFamily="34" charset="0"/>
                        </a:rPr>
                        <a:t> </a:t>
                      </a:r>
                      <a:r>
                        <a:rPr lang="en-US" sz="1200" spc="-5" dirty="0">
                          <a:solidFill>
                            <a:schemeClr val="bg1">
                              <a:lumMod val="95000"/>
                            </a:schemeClr>
                          </a:solidFill>
                          <a:cs typeface="Segoe UI" panose="020B0502040204020203" pitchFamily="34" charset="0"/>
                        </a:rPr>
                        <a:t>Code</a:t>
                      </a:r>
                      <a:endParaRPr lang="en-US" sz="1200" dirty="0">
                        <a:solidFill>
                          <a:schemeClr val="bg1">
                            <a:lumMod val="95000"/>
                          </a:schemeClr>
                        </a:solidFill>
                        <a:cs typeface="Segoe UI" panose="020B0502040204020203" pitchFamily="34" charset="0"/>
                      </a:endParaRPr>
                    </a:p>
                    <a:p>
                      <a:pPr marL="189230" indent="-176530">
                        <a:lnSpc>
                          <a:spcPct val="100000"/>
                        </a:lnSpc>
                        <a:spcBef>
                          <a:spcPts val="994"/>
                        </a:spcBef>
                        <a:buFont typeface="Arial"/>
                        <a:buChar char="•"/>
                        <a:tabLst>
                          <a:tab pos="189865" algn="l"/>
                        </a:tabLst>
                      </a:pPr>
                      <a:r>
                        <a:rPr lang="en-US" sz="1200" spc="-5" dirty="0">
                          <a:solidFill>
                            <a:schemeClr val="bg1">
                              <a:lumMod val="95000"/>
                            </a:schemeClr>
                          </a:solidFill>
                          <a:cs typeface="Segoe UI" panose="020B0502040204020203" pitchFamily="34" charset="0"/>
                        </a:rPr>
                        <a:t>Name and address </a:t>
                      </a:r>
                      <a:r>
                        <a:rPr lang="en-US" sz="1200" dirty="0">
                          <a:solidFill>
                            <a:schemeClr val="bg1">
                              <a:lumMod val="95000"/>
                            </a:schemeClr>
                          </a:solidFill>
                          <a:cs typeface="Segoe UI" panose="020B0502040204020203" pitchFamily="34" charset="0"/>
                        </a:rPr>
                        <a:t>of</a:t>
                      </a:r>
                      <a:r>
                        <a:rPr lang="en-US" sz="1200" spc="15" dirty="0">
                          <a:solidFill>
                            <a:schemeClr val="bg1">
                              <a:lumMod val="95000"/>
                            </a:schemeClr>
                          </a:solidFill>
                          <a:cs typeface="Segoe UI" panose="020B0502040204020203" pitchFamily="34" charset="0"/>
                        </a:rPr>
                        <a:t> </a:t>
                      </a:r>
                      <a:r>
                        <a:rPr lang="en-US" sz="1200" spc="-5" dirty="0">
                          <a:solidFill>
                            <a:schemeClr val="bg1">
                              <a:lumMod val="95000"/>
                            </a:schemeClr>
                          </a:solidFill>
                          <a:cs typeface="Segoe UI" panose="020B0502040204020203" pitchFamily="34" charset="0"/>
                        </a:rPr>
                        <a:t>trust</a:t>
                      </a:r>
                      <a:endParaRPr lang="en-US" sz="1200" dirty="0">
                        <a:solidFill>
                          <a:schemeClr val="bg1">
                            <a:lumMod val="95000"/>
                          </a:schemeClr>
                        </a:solidFill>
                        <a:cs typeface="Segoe UI" panose="020B0502040204020203" pitchFamily="34" charset="0"/>
                      </a:endParaRPr>
                    </a:p>
                    <a:p>
                      <a:pPr marL="189230" indent="-176530">
                        <a:lnSpc>
                          <a:spcPct val="100000"/>
                        </a:lnSpc>
                        <a:spcBef>
                          <a:spcPts val="1000"/>
                        </a:spcBef>
                        <a:buFont typeface="Arial"/>
                        <a:buChar char="•"/>
                        <a:tabLst>
                          <a:tab pos="189865" algn="l"/>
                        </a:tabLst>
                      </a:pPr>
                      <a:r>
                        <a:rPr lang="en-US" sz="1200" spc="-5" dirty="0">
                          <a:solidFill>
                            <a:schemeClr val="bg1">
                              <a:lumMod val="95000"/>
                            </a:schemeClr>
                          </a:solidFill>
                          <a:cs typeface="Segoe UI" panose="020B0502040204020203" pitchFamily="34" charset="0"/>
                        </a:rPr>
                        <a:t>Name and address </a:t>
                      </a:r>
                      <a:r>
                        <a:rPr lang="en-US" sz="1200" dirty="0">
                          <a:solidFill>
                            <a:schemeClr val="bg1">
                              <a:lumMod val="95000"/>
                            </a:schemeClr>
                          </a:solidFill>
                          <a:cs typeface="Segoe UI" panose="020B0502040204020203" pitchFamily="34" charset="0"/>
                        </a:rPr>
                        <a:t>of</a:t>
                      </a:r>
                      <a:r>
                        <a:rPr lang="en-US" sz="1200" spc="10" dirty="0">
                          <a:solidFill>
                            <a:schemeClr val="bg1">
                              <a:lumMod val="95000"/>
                            </a:schemeClr>
                          </a:solidFill>
                          <a:cs typeface="Segoe UI" panose="020B0502040204020203" pitchFamily="34" charset="0"/>
                        </a:rPr>
                        <a:t> </a:t>
                      </a:r>
                      <a:r>
                        <a:rPr lang="en-US" sz="1200" spc="-5" dirty="0">
                          <a:solidFill>
                            <a:schemeClr val="bg1">
                              <a:lumMod val="95000"/>
                            </a:schemeClr>
                          </a:solidFill>
                          <a:cs typeface="Segoe UI" panose="020B0502040204020203" pitchFamily="34" charset="0"/>
                        </a:rPr>
                        <a:t>trustees</a:t>
                      </a:r>
                      <a:endParaRPr lang="en-US" sz="1200" dirty="0">
                        <a:solidFill>
                          <a:schemeClr val="bg1">
                            <a:lumMod val="95000"/>
                          </a:schemeClr>
                        </a:solidFill>
                        <a:cs typeface="Segoe UI" panose="020B0502040204020203" pitchFamily="34" charset="0"/>
                      </a:endParaRPr>
                    </a:p>
                    <a:p>
                      <a:pPr marL="189230" indent="-176530">
                        <a:lnSpc>
                          <a:spcPct val="100000"/>
                        </a:lnSpc>
                        <a:spcBef>
                          <a:spcPts val="1005"/>
                        </a:spcBef>
                        <a:buFont typeface="Arial"/>
                        <a:buChar char="•"/>
                        <a:tabLst>
                          <a:tab pos="189865" algn="l"/>
                        </a:tabLst>
                      </a:pPr>
                      <a:r>
                        <a:rPr lang="en-US" sz="1200" spc="-5" dirty="0">
                          <a:solidFill>
                            <a:schemeClr val="bg1">
                              <a:lumMod val="95000"/>
                            </a:schemeClr>
                          </a:solidFill>
                          <a:cs typeface="Segoe UI" panose="020B0502040204020203" pitchFamily="34" charset="0"/>
                        </a:rPr>
                        <a:t>Name and address </a:t>
                      </a:r>
                      <a:r>
                        <a:rPr lang="en-US" sz="1200" dirty="0">
                          <a:solidFill>
                            <a:schemeClr val="bg1">
                              <a:lumMod val="95000"/>
                            </a:schemeClr>
                          </a:solidFill>
                          <a:cs typeface="Segoe UI" panose="020B0502040204020203" pitchFamily="34" charset="0"/>
                        </a:rPr>
                        <a:t>of</a:t>
                      </a:r>
                      <a:r>
                        <a:rPr lang="en-US" sz="1200" spc="5" dirty="0">
                          <a:solidFill>
                            <a:schemeClr val="bg1">
                              <a:lumMod val="95000"/>
                            </a:schemeClr>
                          </a:solidFill>
                          <a:cs typeface="Segoe UI" panose="020B0502040204020203" pitchFamily="34" charset="0"/>
                        </a:rPr>
                        <a:t> </a:t>
                      </a:r>
                      <a:r>
                        <a:rPr lang="en-US" sz="1200" spc="-5" dirty="0">
                          <a:solidFill>
                            <a:schemeClr val="bg1">
                              <a:lumMod val="95000"/>
                            </a:schemeClr>
                          </a:solidFill>
                          <a:cs typeface="Segoe UI" panose="020B0502040204020203" pitchFamily="34" charset="0"/>
                        </a:rPr>
                        <a:t>Settlor</a:t>
                      </a:r>
                      <a:endParaRPr lang="en-US" sz="1200" dirty="0">
                        <a:solidFill>
                          <a:schemeClr val="bg1">
                            <a:lumMod val="95000"/>
                          </a:schemeClr>
                        </a:solidFill>
                        <a:cs typeface="Segoe UI" panose="020B0502040204020203" pitchFamily="34" charset="0"/>
                      </a:endParaRPr>
                    </a:p>
                    <a:p>
                      <a:pPr marL="189230" marR="826769" indent="-176530">
                        <a:lnSpc>
                          <a:spcPct val="100000"/>
                        </a:lnSpc>
                        <a:spcBef>
                          <a:spcPts val="994"/>
                        </a:spcBef>
                        <a:buFont typeface="Arial"/>
                        <a:buChar char="•"/>
                        <a:tabLst>
                          <a:tab pos="189865" algn="l"/>
                        </a:tabLst>
                      </a:pPr>
                      <a:r>
                        <a:rPr lang="en-US" sz="1200" spc="-5" dirty="0">
                          <a:solidFill>
                            <a:schemeClr val="bg1">
                              <a:lumMod val="95000"/>
                            </a:schemeClr>
                          </a:solidFill>
                          <a:cs typeface="Segoe UI" panose="020B0502040204020203" pitchFamily="34" charset="0"/>
                        </a:rPr>
                        <a:t>Name and address </a:t>
                      </a:r>
                      <a:r>
                        <a:rPr lang="en-US" sz="1200" dirty="0">
                          <a:solidFill>
                            <a:schemeClr val="bg1">
                              <a:lumMod val="95000"/>
                            </a:schemeClr>
                          </a:solidFill>
                          <a:cs typeface="Segoe UI" panose="020B0502040204020203" pitchFamily="34" charset="0"/>
                        </a:rPr>
                        <a:t>of  </a:t>
                      </a:r>
                      <a:r>
                        <a:rPr lang="en-US" sz="1200" spc="-5" dirty="0">
                          <a:solidFill>
                            <a:schemeClr val="bg1">
                              <a:lumMod val="95000"/>
                            </a:schemeClr>
                          </a:solidFill>
                          <a:cs typeface="Segoe UI" panose="020B0502040204020203" pitchFamily="34" charset="0"/>
                        </a:rPr>
                        <a:t>Beneficiaries</a:t>
                      </a:r>
                      <a:endParaRPr lang="en-US" sz="1200" dirty="0">
                        <a:solidFill>
                          <a:schemeClr val="bg1">
                            <a:lumMod val="95000"/>
                          </a:schemeClr>
                        </a:solidFill>
                        <a:cs typeface="Segoe UI" panose="020B0502040204020203" pitchFamily="34" charset="0"/>
                      </a:endParaRPr>
                    </a:p>
                    <a:p>
                      <a:pPr marL="189230" indent="-176530">
                        <a:lnSpc>
                          <a:spcPct val="100000"/>
                        </a:lnSpc>
                        <a:spcBef>
                          <a:spcPts val="1000"/>
                        </a:spcBef>
                        <a:buFont typeface="Arial"/>
                        <a:buChar char="•"/>
                        <a:tabLst>
                          <a:tab pos="189865" algn="l"/>
                        </a:tabLst>
                      </a:pPr>
                      <a:r>
                        <a:rPr lang="en-US" sz="1200" spc="-5" dirty="0">
                          <a:solidFill>
                            <a:schemeClr val="bg1">
                              <a:lumMod val="95000"/>
                            </a:schemeClr>
                          </a:solidFill>
                          <a:cs typeface="Segoe UI" panose="020B0502040204020203" pitchFamily="34" charset="0"/>
                        </a:rPr>
                        <a:t>Date since position</a:t>
                      </a:r>
                      <a:r>
                        <a:rPr lang="en-US" sz="1200" spc="15" dirty="0">
                          <a:solidFill>
                            <a:schemeClr val="bg1">
                              <a:lumMod val="95000"/>
                            </a:schemeClr>
                          </a:solidFill>
                          <a:cs typeface="Segoe UI" panose="020B0502040204020203" pitchFamily="34" charset="0"/>
                        </a:rPr>
                        <a:t> </a:t>
                      </a:r>
                      <a:r>
                        <a:rPr lang="en-US" sz="1200" dirty="0">
                          <a:solidFill>
                            <a:schemeClr val="bg1">
                              <a:lumMod val="95000"/>
                            </a:schemeClr>
                          </a:solidFill>
                          <a:cs typeface="Segoe UI" panose="020B0502040204020203" pitchFamily="34" charset="0"/>
                        </a:rPr>
                        <a:t>held</a:t>
                      </a:r>
                    </a:p>
                    <a:p>
                      <a:pPr marL="189230" marR="5080" indent="-176530">
                        <a:lnSpc>
                          <a:spcPct val="100000"/>
                        </a:lnSpc>
                        <a:spcBef>
                          <a:spcPts val="1010"/>
                        </a:spcBef>
                        <a:buFont typeface="Arial"/>
                        <a:buChar char="•"/>
                        <a:tabLst>
                          <a:tab pos="189865" algn="l"/>
                        </a:tabLst>
                      </a:pPr>
                      <a:r>
                        <a:rPr lang="en-US" sz="1200" spc="-5" dirty="0">
                          <a:solidFill>
                            <a:schemeClr val="bg1">
                              <a:lumMod val="95000"/>
                            </a:schemeClr>
                          </a:solidFill>
                          <a:cs typeface="Segoe UI" panose="020B0502040204020203" pitchFamily="34" charset="0"/>
                        </a:rPr>
                        <a:t>Whether income taxable in your  hands?</a:t>
                      </a:r>
                      <a:endParaRPr lang="en-US" sz="1200" dirty="0">
                        <a:solidFill>
                          <a:schemeClr val="bg1">
                            <a:lumMod val="95000"/>
                          </a:schemeClr>
                        </a:solidFill>
                        <a:cs typeface="Segoe UI" panose="020B0502040204020203" pitchFamily="34" charset="0"/>
                      </a:endParaRPr>
                    </a:p>
                    <a:p>
                      <a:pPr marL="189230" indent="-176530">
                        <a:lnSpc>
                          <a:spcPct val="100000"/>
                        </a:lnSpc>
                        <a:spcBef>
                          <a:spcPts val="994"/>
                        </a:spcBef>
                        <a:buFont typeface="Arial"/>
                        <a:buChar char="•"/>
                        <a:tabLst>
                          <a:tab pos="189865" algn="l"/>
                        </a:tabLst>
                      </a:pPr>
                      <a:r>
                        <a:rPr lang="en-US" sz="1200" spc="-5" dirty="0">
                          <a:solidFill>
                            <a:schemeClr val="bg1">
                              <a:lumMod val="95000"/>
                            </a:schemeClr>
                          </a:solidFill>
                          <a:cs typeface="Segoe UI" panose="020B0502040204020203" pitchFamily="34" charset="0"/>
                        </a:rPr>
                        <a:t>Income</a:t>
                      </a:r>
                      <a:r>
                        <a:rPr lang="en-US" sz="1200" spc="-20" dirty="0">
                          <a:solidFill>
                            <a:schemeClr val="bg1">
                              <a:lumMod val="95000"/>
                            </a:schemeClr>
                          </a:solidFill>
                          <a:cs typeface="Segoe UI" panose="020B0502040204020203" pitchFamily="34" charset="0"/>
                        </a:rPr>
                        <a:t> </a:t>
                      </a:r>
                      <a:r>
                        <a:rPr lang="en-US" sz="1200" spc="-5" dirty="0">
                          <a:solidFill>
                            <a:schemeClr val="bg1">
                              <a:lumMod val="95000"/>
                            </a:schemeClr>
                          </a:solidFill>
                          <a:cs typeface="Segoe UI" panose="020B0502040204020203" pitchFamily="34" charset="0"/>
                        </a:rPr>
                        <a:t>derived</a:t>
                      </a:r>
                      <a:endParaRPr lang="en-US" sz="1200" dirty="0">
                        <a:solidFill>
                          <a:schemeClr val="bg1">
                            <a:lumMod val="95000"/>
                          </a:schemeClr>
                        </a:solidFill>
                        <a:cs typeface="Segoe UI" panose="020B0502040204020203" pitchFamily="34" charset="0"/>
                      </a:endParaRPr>
                    </a:p>
                    <a:p>
                      <a:pPr marL="189230" indent="-176530">
                        <a:lnSpc>
                          <a:spcPct val="100000"/>
                        </a:lnSpc>
                        <a:spcBef>
                          <a:spcPts val="994"/>
                        </a:spcBef>
                        <a:buFont typeface="Arial"/>
                        <a:buChar char="•"/>
                        <a:tabLst>
                          <a:tab pos="189865" algn="l"/>
                        </a:tabLst>
                      </a:pPr>
                      <a:r>
                        <a:rPr lang="en-US" sz="1200" spc="-5" dirty="0">
                          <a:solidFill>
                            <a:schemeClr val="bg1">
                              <a:lumMod val="95000"/>
                            </a:schemeClr>
                          </a:solidFill>
                          <a:cs typeface="Segoe UI" panose="020B0502040204020203" pitchFamily="34" charset="0"/>
                        </a:rPr>
                        <a:t>Income </a:t>
                      </a:r>
                      <a:r>
                        <a:rPr lang="en-US" sz="1200" dirty="0">
                          <a:solidFill>
                            <a:schemeClr val="bg1">
                              <a:lumMod val="95000"/>
                            </a:schemeClr>
                          </a:solidFill>
                          <a:cs typeface="Segoe UI" panose="020B0502040204020203" pitchFamily="34" charset="0"/>
                        </a:rPr>
                        <a:t>offered </a:t>
                      </a:r>
                      <a:r>
                        <a:rPr lang="en-US" sz="1200" spc="-5" dirty="0">
                          <a:solidFill>
                            <a:schemeClr val="bg1">
                              <a:lumMod val="95000"/>
                            </a:schemeClr>
                          </a:solidFill>
                          <a:cs typeface="Segoe UI" panose="020B0502040204020203" pitchFamily="34" charset="0"/>
                        </a:rPr>
                        <a:t>to</a:t>
                      </a:r>
                      <a:r>
                        <a:rPr lang="en-US" sz="1200" spc="-25" dirty="0">
                          <a:solidFill>
                            <a:schemeClr val="bg1">
                              <a:lumMod val="95000"/>
                            </a:schemeClr>
                          </a:solidFill>
                          <a:cs typeface="Segoe UI" panose="020B0502040204020203" pitchFamily="34" charset="0"/>
                        </a:rPr>
                        <a:t> </a:t>
                      </a:r>
                      <a:r>
                        <a:rPr lang="en-US" sz="1200" spc="-5" dirty="0">
                          <a:solidFill>
                            <a:schemeClr val="bg1">
                              <a:lumMod val="95000"/>
                            </a:schemeClr>
                          </a:solidFill>
                          <a:cs typeface="Segoe UI" panose="020B0502040204020203" pitchFamily="34" charset="0"/>
                        </a:rPr>
                        <a:t>tax</a:t>
                      </a:r>
                      <a:endParaRPr lang="en-US" sz="1200" dirty="0">
                        <a:solidFill>
                          <a:schemeClr val="bg1">
                            <a:lumMod val="95000"/>
                          </a:schemeClr>
                        </a:solidFill>
                        <a:cs typeface="Segoe UI" panose="020B0502040204020203" pitchFamily="34" charset="0"/>
                      </a:endParaRPr>
                    </a:p>
                    <a:p>
                      <a:pPr marL="189230" marR="168275" indent="-176530">
                        <a:lnSpc>
                          <a:spcPct val="100000"/>
                        </a:lnSpc>
                        <a:spcBef>
                          <a:spcPts val="100"/>
                        </a:spcBef>
                        <a:buFont typeface="Arial"/>
                        <a:buChar char="•"/>
                        <a:tabLst>
                          <a:tab pos="189865" algn="l"/>
                        </a:tabLst>
                      </a:pPr>
                      <a:endParaRPr lang="en-US" sz="1200" dirty="0">
                        <a:solidFill>
                          <a:schemeClr val="bg1">
                            <a:lumMod val="95000"/>
                          </a:schemeClr>
                        </a:solidFill>
                        <a:cs typeface="Segoe UI" panose="020B0502040204020203" pitchFamily="34" charset="0"/>
                      </a:endParaRPr>
                    </a:p>
                  </a:txBody>
                  <a:tcPr/>
                </a:tc>
                <a:tc>
                  <a:txBody>
                    <a:bodyPr/>
                    <a:lstStyle/>
                    <a:p>
                      <a:pPr marL="189230" indent="-176530">
                        <a:lnSpc>
                          <a:spcPct val="100000"/>
                        </a:lnSpc>
                        <a:spcBef>
                          <a:spcPts val="100"/>
                        </a:spcBef>
                        <a:buFont typeface="Arial"/>
                        <a:buChar char="•"/>
                        <a:tabLst>
                          <a:tab pos="189865" algn="l"/>
                        </a:tabLst>
                      </a:pPr>
                      <a:r>
                        <a:rPr lang="en-US" sz="1200" spc="-5" dirty="0">
                          <a:solidFill>
                            <a:schemeClr val="bg1">
                              <a:lumMod val="95000"/>
                            </a:schemeClr>
                          </a:solidFill>
                          <a:cs typeface="Segoe UI" panose="020B0502040204020203" pitchFamily="34" charset="0"/>
                        </a:rPr>
                        <a:t>Country Name and</a:t>
                      </a:r>
                      <a:r>
                        <a:rPr lang="en-US" sz="1200" spc="20" dirty="0">
                          <a:solidFill>
                            <a:schemeClr val="bg1">
                              <a:lumMod val="95000"/>
                            </a:schemeClr>
                          </a:solidFill>
                          <a:cs typeface="Segoe UI" panose="020B0502040204020203" pitchFamily="34" charset="0"/>
                        </a:rPr>
                        <a:t> </a:t>
                      </a:r>
                      <a:r>
                        <a:rPr lang="en-US" sz="1200" spc="-5" dirty="0">
                          <a:solidFill>
                            <a:schemeClr val="bg1">
                              <a:lumMod val="95000"/>
                            </a:schemeClr>
                          </a:solidFill>
                          <a:cs typeface="Segoe UI" panose="020B0502040204020203" pitchFamily="34" charset="0"/>
                        </a:rPr>
                        <a:t>Code</a:t>
                      </a:r>
                      <a:endParaRPr lang="en-US" sz="1200" dirty="0">
                        <a:solidFill>
                          <a:schemeClr val="bg1">
                            <a:lumMod val="95000"/>
                          </a:schemeClr>
                        </a:solidFill>
                        <a:cs typeface="Segoe UI" panose="020B0502040204020203" pitchFamily="34" charset="0"/>
                      </a:endParaRPr>
                    </a:p>
                    <a:p>
                      <a:pPr marL="189230" marR="384810" indent="-176530">
                        <a:lnSpc>
                          <a:spcPct val="100000"/>
                        </a:lnSpc>
                        <a:spcBef>
                          <a:spcPts val="994"/>
                        </a:spcBef>
                        <a:buFont typeface="Arial"/>
                        <a:buChar char="•"/>
                        <a:tabLst>
                          <a:tab pos="189865" algn="l"/>
                        </a:tabLst>
                      </a:pPr>
                      <a:r>
                        <a:rPr lang="en-US" sz="1200" spc="-5" dirty="0">
                          <a:solidFill>
                            <a:schemeClr val="bg1">
                              <a:lumMod val="95000"/>
                            </a:schemeClr>
                          </a:solidFill>
                          <a:cs typeface="Segoe UI" panose="020B0502040204020203" pitchFamily="34" charset="0"/>
                        </a:rPr>
                        <a:t>Name and address </a:t>
                      </a:r>
                      <a:r>
                        <a:rPr lang="en-US" sz="1200" dirty="0">
                          <a:solidFill>
                            <a:schemeClr val="bg1">
                              <a:lumMod val="95000"/>
                            </a:schemeClr>
                          </a:solidFill>
                          <a:cs typeface="Segoe UI" panose="020B0502040204020203" pitchFamily="34" charset="0"/>
                        </a:rPr>
                        <a:t>of </a:t>
                      </a:r>
                      <a:r>
                        <a:rPr lang="en-US" sz="1200" spc="-5" dirty="0">
                          <a:solidFill>
                            <a:schemeClr val="bg1">
                              <a:lumMod val="95000"/>
                            </a:schemeClr>
                          </a:solidFill>
                          <a:cs typeface="Segoe UI" panose="020B0502040204020203" pitchFamily="34" charset="0"/>
                        </a:rPr>
                        <a:t>the  </a:t>
                      </a:r>
                      <a:r>
                        <a:rPr lang="en-US" sz="1200" dirty="0">
                          <a:solidFill>
                            <a:schemeClr val="bg1">
                              <a:lumMod val="95000"/>
                            </a:schemeClr>
                          </a:solidFill>
                          <a:cs typeface="Segoe UI" panose="020B0502040204020203" pitchFamily="34" charset="0"/>
                        </a:rPr>
                        <a:t>person from </a:t>
                      </a:r>
                      <a:r>
                        <a:rPr lang="en-US" sz="1200" spc="-5" dirty="0">
                          <a:solidFill>
                            <a:schemeClr val="bg1">
                              <a:lumMod val="95000"/>
                            </a:schemeClr>
                          </a:solidFill>
                          <a:cs typeface="Segoe UI" panose="020B0502040204020203" pitchFamily="34" charset="0"/>
                        </a:rPr>
                        <a:t>whom</a:t>
                      </a:r>
                      <a:r>
                        <a:rPr lang="en-US" sz="1200" spc="-95" dirty="0">
                          <a:solidFill>
                            <a:schemeClr val="bg1">
                              <a:lumMod val="95000"/>
                            </a:schemeClr>
                          </a:solidFill>
                          <a:cs typeface="Segoe UI" panose="020B0502040204020203" pitchFamily="34" charset="0"/>
                        </a:rPr>
                        <a:t> </a:t>
                      </a:r>
                      <a:r>
                        <a:rPr lang="en-US" sz="1200" spc="-5" dirty="0">
                          <a:solidFill>
                            <a:schemeClr val="bg1">
                              <a:lumMod val="95000"/>
                            </a:schemeClr>
                          </a:solidFill>
                          <a:cs typeface="Segoe UI" panose="020B0502040204020203" pitchFamily="34" charset="0"/>
                        </a:rPr>
                        <a:t>derived</a:t>
                      </a:r>
                      <a:endParaRPr lang="en-US" sz="1200" dirty="0">
                        <a:solidFill>
                          <a:schemeClr val="bg1">
                            <a:lumMod val="95000"/>
                          </a:schemeClr>
                        </a:solidFill>
                        <a:cs typeface="Segoe UI" panose="020B0502040204020203" pitchFamily="34" charset="0"/>
                      </a:endParaRPr>
                    </a:p>
                    <a:p>
                      <a:pPr marL="189230" indent="-176530">
                        <a:lnSpc>
                          <a:spcPct val="100000"/>
                        </a:lnSpc>
                        <a:spcBef>
                          <a:spcPts val="1000"/>
                        </a:spcBef>
                        <a:buFont typeface="Arial"/>
                        <a:buChar char="•"/>
                        <a:tabLst>
                          <a:tab pos="189865" algn="l"/>
                        </a:tabLst>
                      </a:pPr>
                      <a:r>
                        <a:rPr lang="en-US" sz="1200" spc="-5" dirty="0">
                          <a:solidFill>
                            <a:schemeClr val="bg1">
                              <a:lumMod val="95000"/>
                            </a:schemeClr>
                          </a:solidFill>
                          <a:cs typeface="Segoe UI" panose="020B0502040204020203" pitchFamily="34" charset="0"/>
                        </a:rPr>
                        <a:t>Income</a:t>
                      </a:r>
                      <a:r>
                        <a:rPr lang="en-US" sz="1200" spc="-20" dirty="0">
                          <a:solidFill>
                            <a:schemeClr val="bg1">
                              <a:lumMod val="95000"/>
                            </a:schemeClr>
                          </a:solidFill>
                          <a:cs typeface="Segoe UI" panose="020B0502040204020203" pitchFamily="34" charset="0"/>
                        </a:rPr>
                        <a:t> </a:t>
                      </a:r>
                      <a:r>
                        <a:rPr lang="en-US" sz="1200" spc="-5" dirty="0">
                          <a:solidFill>
                            <a:schemeClr val="bg1">
                              <a:lumMod val="95000"/>
                            </a:schemeClr>
                          </a:solidFill>
                          <a:cs typeface="Segoe UI" panose="020B0502040204020203" pitchFamily="34" charset="0"/>
                        </a:rPr>
                        <a:t>derived</a:t>
                      </a:r>
                      <a:endParaRPr lang="en-US" sz="1200" dirty="0">
                        <a:solidFill>
                          <a:schemeClr val="bg1">
                            <a:lumMod val="95000"/>
                          </a:schemeClr>
                        </a:solidFill>
                        <a:cs typeface="Segoe UI" panose="020B0502040204020203" pitchFamily="34" charset="0"/>
                      </a:endParaRPr>
                    </a:p>
                    <a:p>
                      <a:pPr marL="189230" indent="-176530">
                        <a:lnSpc>
                          <a:spcPct val="100000"/>
                        </a:lnSpc>
                        <a:spcBef>
                          <a:spcPts val="1005"/>
                        </a:spcBef>
                        <a:buFont typeface="Arial"/>
                        <a:buChar char="•"/>
                        <a:tabLst>
                          <a:tab pos="189865" algn="l"/>
                        </a:tabLst>
                      </a:pPr>
                      <a:r>
                        <a:rPr lang="en-US" sz="1200" spc="-5" dirty="0">
                          <a:solidFill>
                            <a:schemeClr val="bg1">
                              <a:lumMod val="95000"/>
                            </a:schemeClr>
                          </a:solidFill>
                          <a:cs typeface="Segoe UI" panose="020B0502040204020203" pitchFamily="34" charset="0"/>
                        </a:rPr>
                        <a:t>Nature </a:t>
                      </a:r>
                      <a:r>
                        <a:rPr lang="en-US" sz="1200" dirty="0">
                          <a:solidFill>
                            <a:schemeClr val="bg1">
                              <a:lumMod val="95000"/>
                            </a:schemeClr>
                          </a:solidFill>
                          <a:cs typeface="Segoe UI" panose="020B0502040204020203" pitchFamily="34" charset="0"/>
                        </a:rPr>
                        <a:t>of</a:t>
                      </a:r>
                      <a:r>
                        <a:rPr lang="en-US" sz="1200" spc="5" dirty="0">
                          <a:solidFill>
                            <a:schemeClr val="bg1">
                              <a:lumMod val="95000"/>
                            </a:schemeClr>
                          </a:solidFill>
                          <a:cs typeface="Segoe UI" panose="020B0502040204020203" pitchFamily="34" charset="0"/>
                        </a:rPr>
                        <a:t> </a:t>
                      </a:r>
                      <a:r>
                        <a:rPr lang="en-US" sz="1200" spc="-5" dirty="0">
                          <a:solidFill>
                            <a:schemeClr val="bg1">
                              <a:lumMod val="95000"/>
                            </a:schemeClr>
                          </a:solidFill>
                          <a:cs typeface="Segoe UI" panose="020B0502040204020203" pitchFamily="34" charset="0"/>
                        </a:rPr>
                        <a:t>income</a:t>
                      </a:r>
                      <a:endParaRPr lang="en-US" sz="1200" dirty="0">
                        <a:solidFill>
                          <a:schemeClr val="bg1">
                            <a:lumMod val="95000"/>
                          </a:schemeClr>
                        </a:solidFill>
                        <a:cs typeface="Segoe UI" panose="020B0502040204020203" pitchFamily="34" charset="0"/>
                      </a:endParaRPr>
                    </a:p>
                    <a:p>
                      <a:pPr marL="189230" indent="-176530">
                        <a:lnSpc>
                          <a:spcPct val="100000"/>
                        </a:lnSpc>
                        <a:spcBef>
                          <a:spcPts val="994"/>
                        </a:spcBef>
                        <a:buFont typeface="Arial"/>
                        <a:buChar char="•"/>
                        <a:tabLst>
                          <a:tab pos="189865" algn="l"/>
                        </a:tabLst>
                      </a:pPr>
                      <a:r>
                        <a:rPr lang="en-US" sz="1200" spc="-5" dirty="0">
                          <a:solidFill>
                            <a:schemeClr val="bg1">
                              <a:lumMod val="95000"/>
                            </a:schemeClr>
                          </a:solidFill>
                          <a:cs typeface="Segoe UI" panose="020B0502040204020203" pitchFamily="34" charset="0"/>
                        </a:rPr>
                        <a:t>Whether taxable in your hands?</a:t>
                      </a:r>
                      <a:endParaRPr lang="en-US" sz="1200" dirty="0">
                        <a:solidFill>
                          <a:schemeClr val="bg1">
                            <a:lumMod val="95000"/>
                          </a:schemeClr>
                        </a:solidFill>
                        <a:cs typeface="Segoe UI" panose="020B0502040204020203" pitchFamily="34" charset="0"/>
                      </a:endParaRPr>
                    </a:p>
                    <a:p>
                      <a:pPr marL="189230" indent="-176530">
                        <a:lnSpc>
                          <a:spcPct val="100000"/>
                        </a:lnSpc>
                        <a:spcBef>
                          <a:spcPts val="1000"/>
                        </a:spcBef>
                        <a:buFont typeface="Arial"/>
                        <a:buChar char="•"/>
                        <a:tabLst>
                          <a:tab pos="189865" algn="l"/>
                        </a:tabLst>
                      </a:pPr>
                      <a:r>
                        <a:rPr lang="en-US" sz="1200" spc="-5" dirty="0">
                          <a:solidFill>
                            <a:schemeClr val="bg1">
                              <a:lumMod val="95000"/>
                            </a:schemeClr>
                          </a:solidFill>
                          <a:cs typeface="Segoe UI" panose="020B0502040204020203" pitchFamily="34" charset="0"/>
                        </a:rPr>
                        <a:t>Income </a:t>
                      </a:r>
                      <a:r>
                        <a:rPr lang="en-US" sz="1200" dirty="0">
                          <a:solidFill>
                            <a:schemeClr val="bg1">
                              <a:lumMod val="95000"/>
                            </a:schemeClr>
                          </a:solidFill>
                          <a:cs typeface="Segoe UI" panose="020B0502040204020203" pitchFamily="34" charset="0"/>
                        </a:rPr>
                        <a:t>offered </a:t>
                      </a:r>
                      <a:r>
                        <a:rPr lang="en-US" sz="1200" spc="-5" dirty="0">
                          <a:solidFill>
                            <a:schemeClr val="bg1">
                              <a:lumMod val="95000"/>
                            </a:schemeClr>
                          </a:solidFill>
                          <a:cs typeface="Segoe UI" panose="020B0502040204020203" pitchFamily="34" charset="0"/>
                        </a:rPr>
                        <a:t>to</a:t>
                      </a:r>
                      <a:r>
                        <a:rPr lang="en-US" sz="1200" spc="-25" dirty="0">
                          <a:solidFill>
                            <a:schemeClr val="bg1">
                              <a:lumMod val="95000"/>
                            </a:schemeClr>
                          </a:solidFill>
                          <a:cs typeface="Segoe UI" panose="020B0502040204020203" pitchFamily="34" charset="0"/>
                        </a:rPr>
                        <a:t> </a:t>
                      </a:r>
                      <a:r>
                        <a:rPr lang="en-US" sz="1200" spc="-5" dirty="0">
                          <a:solidFill>
                            <a:schemeClr val="bg1">
                              <a:lumMod val="95000"/>
                            </a:schemeClr>
                          </a:solidFill>
                          <a:cs typeface="Segoe UI" panose="020B0502040204020203" pitchFamily="34" charset="0"/>
                        </a:rPr>
                        <a:t>tax</a:t>
                      </a:r>
                      <a:endParaRPr lang="en-US" sz="1200" dirty="0">
                        <a:solidFill>
                          <a:schemeClr val="bg1">
                            <a:lumMod val="95000"/>
                          </a:schemeClr>
                        </a:solidFill>
                        <a:cs typeface="Segoe UI" panose="020B0502040204020203" pitchFamily="34" charset="0"/>
                      </a:endParaRPr>
                    </a:p>
                    <a:p>
                      <a:pPr marL="189230" marR="66675" indent="-176530">
                        <a:lnSpc>
                          <a:spcPct val="100000"/>
                        </a:lnSpc>
                        <a:spcBef>
                          <a:spcPts val="100"/>
                        </a:spcBef>
                        <a:buFont typeface="Arial"/>
                        <a:buChar char="•"/>
                        <a:tabLst>
                          <a:tab pos="189865" algn="l"/>
                        </a:tabLst>
                      </a:pPr>
                      <a:endParaRPr lang="en-US" sz="1200" b="0" dirty="0">
                        <a:solidFill>
                          <a:schemeClr val="bg1">
                            <a:lumMod val="95000"/>
                          </a:schemeClr>
                        </a:solidFill>
                        <a:cs typeface="Segoe UI" panose="020B0502040204020203" pitchFamily="34" charset="0"/>
                      </a:endParaRPr>
                    </a:p>
                  </a:txBody>
                  <a:tcPr/>
                </a:tc>
                <a:extLst>
                  <a:ext uri="{0D108BD9-81ED-4DB2-BD59-A6C34878D82A}">
                    <a16:rowId xmlns:a16="http://schemas.microsoft.com/office/drawing/2014/main" val="3505984038"/>
                  </a:ext>
                </a:extLst>
              </a:tr>
            </a:tbl>
          </a:graphicData>
        </a:graphic>
      </p:graphicFrame>
    </p:spTree>
    <p:extLst>
      <p:ext uri="{BB962C8B-B14F-4D97-AF65-F5344CB8AC3E}">
        <p14:creationId xmlns:p14="http://schemas.microsoft.com/office/powerpoint/2010/main" val="1952641828"/>
      </p:ext>
    </p:extLst>
  </p:cSld>
  <p:clrMapOvr>
    <a:masterClrMapping/>
  </p:clrMapOvr>
</p:sld>
</file>

<file path=ppt/theme/theme1.xml><?xml version="1.0" encoding="utf-8"?>
<a:theme xmlns:a="http://schemas.openxmlformats.org/drawingml/2006/main" name="Office">
  <a:themeElements>
    <a:clrScheme name="Nagarro Brand Colors">
      <a:dk1>
        <a:srgbClr val="060320"/>
      </a:dk1>
      <a:lt1>
        <a:srgbClr val="FFFFFF"/>
      </a:lt1>
      <a:dk2>
        <a:srgbClr val="09294D"/>
      </a:dk2>
      <a:lt2>
        <a:srgbClr val="8593A6"/>
      </a:lt2>
      <a:accent1>
        <a:srgbClr val="00DAA9"/>
      </a:accent1>
      <a:accent2>
        <a:srgbClr val="330090"/>
      </a:accent2>
      <a:accent3>
        <a:srgbClr val="C4C8D2"/>
      </a:accent3>
      <a:accent4>
        <a:srgbClr val="09294D"/>
      </a:accent4>
      <a:accent5>
        <a:srgbClr val="FBD871"/>
      </a:accent5>
      <a:accent6>
        <a:srgbClr val="F8485E"/>
      </a:accent6>
      <a:hlink>
        <a:srgbClr val="3AAB94"/>
      </a:hlink>
      <a:folHlink>
        <a:srgbClr val="3AAB94"/>
      </a:folHlink>
    </a:clrScheme>
    <a:fontScheme name="HL EquipExtMed, Text Equip light">
      <a:majorFont>
        <a:latin typeface="Equip Extended Medium"/>
        <a:ea typeface=""/>
        <a:cs typeface=""/>
      </a:majorFont>
      <a:minorFont>
        <a:latin typeface="Equip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Nagarro ppt template_embedded fonts_v2 FINAL" id="{A823016A-3115-4236-ACDC-D6682DF0F684}" vid="{83BDA390-A608-4E7F-A654-90C047F5832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aafc3008-0013-4d5d-8a79-65bb35e7d7ca" xsi:nil="true"/>
    <lcf76f155ced4ddcb4097134ff3c332f xmlns="14bda25b-a5b9-4745-81a9-21daee38f5b0">
      <Terms xmlns="http://schemas.microsoft.com/office/infopath/2007/PartnerControls"/>
    </lcf76f155ced4ddcb4097134ff3c332f>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CD76C2FC7DE6554DAC25061609904307" ma:contentTypeVersion="16" ma:contentTypeDescription="Create a new document." ma:contentTypeScope="" ma:versionID="bf35990c015521ebbe24677fc22c3f67">
  <xsd:schema xmlns:xsd="http://www.w3.org/2001/XMLSchema" xmlns:xs="http://www.w3.org/2001/XMLSchema" xmlns:p="http://schemas.microsoft.com/office/2006/metadata/properties" xmlns:ns2="14bda25b-a5b9-4745-81a9-21daee38f5b0" xmlns:ns3="7b72c585-ecdf-4135-9032-aab4d6f4d3fb" xmlns:ns4="aafc3008-0013-4d5d-8a79-65bb35e7d7ca" targetNamespace="http://schemas.microsoft.com/office/2006/metadata/properties" ma:root="true" ma:fieldsID="2fe3036b0733cd1986c56b3201e189d9" ns2:_="" ns3:_="" ns4:_="">
    <xsd:import namespace="14bda25b-a5b9-4745-81a9-21daee38f5b0"/>
    <xsd:import namespace="7b72c585-ecdf-4135-9032-aab4d6f4d3fb"/>
    <xsd:import namespace="aafc3008-0013-4d5d-8a79-65bb35e7d7ca"/>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ObjectDetectorVersions" minOccurs="0"/>
                <xsd:element ref="ns2:MediaServiceSearchProperties" minOccurs="0"/>
                <xsd:element ref="ns2:lcf76f155ced4ddcb4097134ff3c332f" minOccurs="0"/>
                <xsd:element ref="ns4:TaxCatchAll"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4bda25b-a5b9-4745-81a9-21daee38f5b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ServiceObjectDetectorVersions" ma:index="18" nillable="true" ma:displayName="MediaServiceObjectDetectorVersions" ma:hidden="true" ma:indexed="true" ma:internalName="MediaServiceObjectDetectorVersions" ma:readOnly="true">
      <xsd:simpleType>
        <xsd:restriction base="dms:Text"/>
      </xsd:simpleType>
    </xsd:element>
    <xsd:element name="MediaServiceSearchProperties" ma:index="19" nillable="true" ma:displayName="MediaServiceSearchProperties" ma:hidden="true" ma:internalName="MediaServiceSearchProperties" ma:readOnly="true">
      <xsd:simpleType>
        <xsd:restriction base="dms:Note"/>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e2715f63-63d5-4241-9ac6-6337b509393b" ma:termSetId="09814cd3-568e-fe90-9814-8d621ff8fb84" ma:anchorId="fba54fb3-c3e1-fe81-a776-ca4b69148c4d" ma:open="true" ma:isKeyword="false">
      <xsd:complexType>
        <xsd:sequence>
          <xsd:element ref="pc:Terms" minOccurs="0" maxOccurs="1"/>
        </xsd:sequence>
      </xsd:complexType>
    </xsd:element>
    <xsd:element name="MediaServiceDateTaken" ma:index="23" nillable="true" ma:displayName="MediaServiceDateTaken" ma:hidden="true" ma:indexed="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b72c585-ecdf-4135-9032-aab4d6f4d3fb"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aafc3008-0013-4d5d-8a79-65bb35e7d7ca" elementFormDefault="qualified">
    <xsd:import namespace="http://schemas.microsoft.com/office/2006/documentManagement/types"/>
    <xsd:import namespace="http://schemas.microsoft.com/office/infopath/2007/PartnerControls"/>
    <xsd:element name="TaxCatchAll" ma:index="22" nillable="true" ma:displayName="Taxonomy Catch All Column" ma:hidden="true" ma:list="{e0b53cc7-db7c-47cc-82f1-ee4ab097e467}" ma:internalName="TaxCatchAll" ma:showField="CatchAllData" ma:web="aafc3008-0013-4d5d-8a79-65bb35e7d7c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7495CFF-C2E2-463C-A629-D1945A4107AA}">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07AF7EA5-BAFB-4BF1-A337-DDBDE1746E88}"/>
</file>

<file path=customXml/itemProps3.xml><?xml version="1.0" encoding="utf-8"?>
<ds:datastoreItem xmlns:ds="http://schemas.openxmlformats.org/officeDocument/2006/customXml" ds:itemID="{462B4790-0194-44B8-901C-F4E7B410BEF3}">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Session 2 - Other related aspects- wo recording</Template>
  <TotalTime>72</TotalTime>
  <Words>1256</Words>
  <Application>Microsoft Office PowerPoint</Application>
  <PresentationFormat>Widescreen</PresentationFormat>
  <Paragraphs>164</Paragraphs>
  <Slides>11</Slides>
  <Notes>0</Notes>
  <HiddenSlides>0</HiddenSlides>
  <MMClips>0</MMClips>
  <ScaleCrop>false</ScaleCrop>
  <HeadingPairs>
    <vt:vector size="4" baseType="variant">
      <vt:variant>
        <vt:lpstr>Theme</vt:lpstr>
      </vt:variant>
      <vt:variant>
        <vt:i4>1</vt:i4>
      </vt:variant>
      <vt:variant>
        <vt:lpstr>Slide Titles</vt:lpstr>
      </vt:variant>
      <vt:variant>
        <vt:i4>11</vt:i4>
      </vt:variant>
    </vt:vector>
  </HeadingPairs>
  <TitlesOfParts>
    <vt:vector size="12" baseType="lpstr">
      <vt:lpstr>Office</vt:lpstr>
      <vt:lpstr>Nagarro - International Assignments  Session 2 </vt:lpstr>
      <vt:lpstr>PowerPoint Presentation</vt:lpstr>
      <vt:lpstr>Short Stay Exemption </vt:lpstr>
      <vt:lpstr>Short Stay Exemption</vt:lpstr>
      <vt:lpstr> Illustrative list- Heads of Income</vt:lpstr>
      <vt:lpstr>Modes of Tax Payment</vt:lpstr>
      <vt:lpstr>Reporting of Assets and Liabilities in Indian Tax Return</vt:lpstr>
      <vt:lpstr>Reporting of Assets and Liabilities in Indian Tax Return</vt:lpstr>
      <vt:lpstr>Reporting of Foreign Assets/ Income Schedule in Indian Tax Return</vt:lpstr>
      <vt:lpstr>Must for Host Country Compliances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Nagarro - International Assignments  Session 2 </dc:title>
  <dc:creator>Juhi Gupta</dc:creator>
  <cp:lastModifiedBy>Juhi Gupta</cp:lastModifiedBy>
  <cp:revision>7</cp:revision>
  <dcterms:created xsi:type="dcterms:W3CDTF">2020-11-25T06:36:37Z</dcterms:created>
  <dcterms:modified xsi:type="dcterms:W3CDTF">2024-07-08T08:52:14Z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0x010100CD76C2FC7DE6554DAC25061609904307</vt:lpwstr>
  </property>
  <property fmtid="{D5CDD505-2E9C-101B-9397-08002B2CF9AE}" pid="3" name="MSIP_Label_6051185c-80ef-46cf-8ddf-f7b846b249cf_Enabled">
    <vt:lpwstr>True</vt:lpwstr>
  </property>
  <property fmtid="{D5CDD505-2E9C-101B-9397-08002B2CF9AE}" pid="4" name="MSIP_Label_6051185c-80ef-46cf-8ddf-f7b846b249cf_SiteId">
    <vt:lpwstr>a45fe71a-f480-4e42-ad5e-aff33165aa35</vt:lpwstr>
  </property>
  <property fmtid="{D5CDD505-2E9C-101B-9397-08002B2CF9AE}" pid="5" name="MSIP_Label_6051185c-80ef-46cf-8ddf-f7b846b249cf_Owner">
    <vt:lpwstr>juhi.gupta@nagarro.com</vt:lpwstr>
  </property>
  <property fmtid="{D5CDD505-2E9C-101B-9397-08002B2CF9AE}" pid="6" name="MSIP_Label_6051185c-80ef-46cf-8ddf-f7b846b249cf_SetDate">
    <vt:lpwstr>2020-11-25T07:49:34.0972412Z</vt:lpwstr>
  </property>
  <property fmtid="{D5CDD505-2E9C-101B-9397-08002B2CF9AE}" pid="7" name="MSIP_Label_6051185c-80ef-46cf-8ddf-f7b846b249cf_Name">
    <vt:lpwstr>General</vt:lpwstr>
  </property>
  <property fmtid="{D5CDD505-2E9C-101B-9397-08002B2CF9AE}" pid="8" name="MSIP_Label_6051185c-80ef-46cf-8ddf-f7b846b249cf_Application">
    <vt:lpwstr>Microsoft Azure Information Protection</vt:lpwstr>
  </property>
  <property fmtid="{D5CDD505-2E9C-101B-9397-08002B2CF9AE}" pid="9" name="MSIP_Label_6051185c-80ef-46cf-8ddf-f7b846b249cf_ActionId">
    <vt:lpwstr>ec042b01-a9c0-430b-b6d2-1bb8de672610</vt:lpwstr>
  </property>
  <property fmtid="{D5CDD505-2E9C-101B-9397-08002B2CF9AE}" pid="10" name="MSIP_Label_6051185c-80ef-46cf-8ddf-f7b846b249cf_Extended_MSFT_Method">
    <vt:lpwstr>Automatic</vt:lpwstr>
  </property>
  <property fmtid="{D5CDD505-2E9C-101B-9397-08002B2CF9AE}" pid="11" name="Sensitivity">
    <vt:lpwstr>General</vt:lpwstr>
  </property>
</Properties>
</file>